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79"/>
  </p:notesMasterIdLst>
  <p:sldIdLst>
    <p:sldId id="257" r:id="rId2"/>
    <p:sldId id="258" r:id="rId3"/>
    <p:sldId id="259" r:id="rId4"/>
    <p:sldId id="263" r:id="rId5"/>
    <p:sldId id="265" r:id="rId6"/>
    <p:sldId id="266" r:id="rId7"/>
    <p:sldId id="267" r:id="rId8"/>
    <p:sldId id="271" r:id="rId9"/>
    <p:sldId id="329" r:id="rId10"/>
    <p:sldId id="348" r:id="rId11"/>
    <p:sldId id="273" r:id="rId12"/>
    <p:sldId id="345" r:id="rId13"/>
    <p:sldId id="274" r:id="rId14"/>
    <p:sldId id="276" r:id="rId15"/>
    <p:sldId id="346" r:id="rId16"/>
    <p:sldId id="347" r:id="rId17"/>
    <p:sldId id="278" r:id="rId18"/>
    <p:sldId id="286" r:id="rId19"/>
    <p:sldId id="280" r:id="rId20"/>
    <p:sldId id="310" r:id="rId21"/>
    <p:sldId id="281" r:id="rId22"/>
    <p:sldId id="283" r:id="rId23"/>
    <p:sldId id="311" r:id="rId24"/>
    <p:sldId id="341" r:id="rId25"/>
    <p:sldId id="378" r:id="rId26"/>
    <p:sldId id="312" r:id="rId27"/>
    <p:sldId id="285" r:id="rId28"/>
    <p:sldId id="324" r:id="rId29"/>
    <p:sldId id="342" r:id="rId30"/>
    <p:sldId id="373" r:id="rId31"/>
    <p:sldId id="314" r:id="rId32"/>
    <p:sldId id="298" r:id="rId33"/>
    <p:sldId id="325" r:id="rId34"/>
    <p:sldId id="343" r:id="rId35"/>
    <p:sldId id="344" r:id="rId36"/>
    <p:sldId id="377" r:id="rId37"/>
    <p:sldId id="376" r:id="rId38"/>
    <p:sldId id="315" r:id="rId39"/>
    <p:sldId id="291" r:id="rId40"/>
    <p:sldId id="349" r:id="rId41"/>
    <p:sldId id="350" r:id="rId42"/>
    <p:sldId id="351" r:id="rId43"/>
    <p:sldId id="379" r:id="rId44"/>
    <p:sldId id="380" r:id="rId45"/>
    <p:sldId id="318" r:id="rId46"/>
    <p:sldId id="297" r:id="rId47"/>
    <p:sldId id="352" r:id="rId48"/>
    <p:sldId id="353" r:id="rId49"/>
    <p:sldId id="354" r:id="rId50"/>
    <p:sldId id="383" r:id="rId51"/>
    <p:sldId id="382" r:id="rId52"/>
    <p:sldId id="337" r:id="rId53"/>
    <p:sldId id="340" r:id="rId54"/>
    <p:sldId id="295" r:id="rId55"/>
    <p:sldId id="355" r:id="rId56"/>
    <p:sldId id="356" r:id="rId57"/>
    <p:sldId id="357" r:id="rId58"/>
    <p:sldId id="385" r:id="rId59"/>
    <p:sldId id="384" r:id="rId60"/>
    <p:sldId id="361" r:id="rId61"/>
    <p:sldId id="323" r:id="rId62"/>
    <p:sldId id="289" r:id="rId63"/>
    <p:sldId id="358" r:id="rId64"/>
    <p:sldId id="359" r:id="rId65"/>
    <p:sldId id="301" r:id="rId66"/>
    <p:sldId id="302" r:id="rId67"/>
    <p:sldId id="303" r:id="rId68"/>
    <p:sldId id="360" r:id="rId69"/>
    <p:sldId id="372" r:id="rId70"/>
    <p:sldId id="304" r:id="rId71"/>
    <p:sldId id="305" r:id="rId72"/>
    <p:sldId id="386" r:id="rId73"/>
    <p:sldId id="308" r:id="rId74"/>
    <p:sldId id="260" r:id="rId75"/>
    <p:sldId id="387" r:id="rId76"/>
    <p:sldId id="261" r:id="rId77"/>
    <p:sldId id="331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C6BA59-21C0-4746-A931-A909DC69E909}" v="257" dt="2022-05-07T02:38:55.434"/>
    <p1510:client id="{428A8E07-AEAF-0BB7-A771-C2E61828033D}" v="4" dt="2022-05-10T22:47:16.038"/>
    <p1510:client id="{467D72D2-0B7E-AA5F-0A1E-7976D2F1688E}" v="909" dt="2022-05-07T01:34:23.923"/>
    <p1510:client id="{5F81DBC4-D341-47F1-BB33-459E8154ADF6}" v="68" dt="2022-05-10T03:23:07.710"/>
    <p1510:client id="{AF368A16-1974-4F7C-926C-8C48F0542819}" v="268" dt="2022-05-12T20:38:25.410"/>
    <p1510:client id="{B38FB122-BD11-CA15-4806-4A86E7D5922F}" v="35" dt="2022-05-06T21:08:36.792"/>
    <p1510:client id="{B3D01D38-55A9-DB42-B1CF-059B860943EA}" v="3" dt="2022-05-07T02:48:24.976"/>
    <p1510:client id="{CE62C381-1A1F-894A-942D-E37B3B84CAA4}" v="640" dt="2022-05-11T23:11:31.053"/>
    <p1510:client id="{CF5589AA-3BBD-87CC-F6DA-1491CB2DD7AE}" v="76" dt="2022-05-06T15:43:33.544"/>
    <p1510:client id="{D1E105E2-1283-B98B-77AD-91A952355B15}" v="49" dt="2022-05-09T19:24:38.595"/>
    <p1510:client id="{DF8A1E70-1074-B385-4134-6971693E5421}" v="49" dt="2022-05-10T03:52:54.690"/>
    <p1510:client id="{EC67C898-1AEE-4E5D-DD4D-B9723203A381}" v="153" dt="2022-05-07T02:40:53.530"/>
    <p1510:client id="{F8F8CF8E-AE81-2DCE-09AE-EAA314C84478}" v="23" dt="2022-05-08T16:15:17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ry, Ms. Emi N." userId="S::eh26833n@pace.edu::4f8c6b37-275f-4b46-ba2d-a63eacb3b7f9" providerId="AD" clId="Web-{B3D01D38-55A9-DB42-B1CF-059B860943EA}"/>
    <pc:docChg chg="addSld delSld">
      <pc:chgData name="Harry, Ms. Emi N." userId="S::eh26833n@pace.edu::4f8c6b37-275f-4b46-ba2d-a63eacb3b7f9" providerId="AD" clId="Web-{B3D01D38-55A9-DB42-B1CF-059B860943EA}" dt="2022-05-07T02:48:24.976" v="2"/>
      <pc:docMkLst>
        <pc:docMk/>
      </pc:docMkLst>
      <pc:sldChg chg="del">
        <pc:chgData name="Harry, Ms. Emi N." userId="S::eh26833n@pace.edu::4f8c6b37-275f-4b46-ba2d-a63eacb3b7f9" providerId="AD" clId="Web-{B3D01D38-55A9-DB42-B1CF-059B860943EA}" dt="2022-05-07T02:46:29.389" v="0"/>
        <pc:sldMkLst>
          <pc:docMk/>
          <pc:sldMk cId="160047720" sldId="299"/>
        </pc:sldMkLst>
      </pc:sldChg>
      <pc:sldChg chg="new del">
        <pc:chgData name="Harry, Ms. Emi N." userId="S::eh26833n@pace.edu::4f8c6b37-275f-4b46-ba2d-a63eacb3b7f9" providerId="AD" clId="Web-{B3D01D38-55A9-DB42-B1CF-059B860943EA}" dt="2022-05-07T02:48:24.976" v="2"/>
        <pc:sldMkLst>
          <pc:docMk/>
          <pc:sldMk cId="1165379975" sldId="387"/>
        </pc:sldMkLst>
      </pc:sldChg>
    </pc:docChg>
  </pc:docChgLst>
  <pc:docChgLst>
    <pc:chgData name="Biswal, Ms. Akankshya" userId="S::ab94615n@pace.edu::9f596412-a63d-44de-bb19-fadb68491b05" providerId="AD" clId="Web-{54A7440B-6CB7-79EE-1813-52BCDFAF881D}"/>
    <pc:docChg chg="addSld delSld modSld sldOrd">
      <pc:chgData name="Biswal, Ms. Akankshya" userId="S::ab94615n@pace.edu::9f596412-a63d-44de-bb19-fadb68491b05" providerId="AD" clId="Web-{54A7440B-6CB7-79EE-1813-52BCDFAF881D}" dt="2022-05-04T16:00:02.115" v="11159"/>
      <pc:docMkLst>
        <pc:docMk/>
      </pc:docMkLst>
      <pc:sldChg chg="del">
        <pc:chgData name="Biswal, Ms. Akankshya" userId="S::ab94615n@pace.edu::9f596412-a63d-44de-bb19-fadb68491b05" providerId="AD" clId="Web-{54A7440B-6CB7-79EE-1813-52BCDFAF881D}" dt="2022-05-03T19:38:57.546" v="3178"/>
        <pc:sldMkLst>
          <pc:docMk/>
          <pc:sldMk cId="2863734384" sldId="275"/>
        </pc:sldMkLst>
      </pc:sldChg>
      <pc:sldChg chg="del">
        <pc:chgData name="Biswal, Ms. Akankshya" userId="S::ab94615n@pace.edu::9f596412-a63d-44de-bb19-fadb68491b05" providerId="AD" clId="Web-{54A7440B-6CB7-79EE-1813-52BCDFAF881D}" dt="2022-05-03T19:39:01.297" v="3179"/>
        <pc:sldMkLst>
          <pc:docMk/>
          <pc:sldMk cId="435546640" sldId="277"/>
        </pc:sldMkLst>
      </pc:sldChg>
      <pc:sldChg chg="addSp modSp del">
        <pc:chgData name="Biswal, Ms. Akankshya" userId="S::ab94615n@pace.edu::9f596412-a63d-44de-bb19-fadb68491b05" providerId="AD" clId="Web-{54A7440B-6CB7-79EE-1813-52BCDFAF881D}" dt="2022-05-03T18:31:13.185" v="32"/>
        <pc:sldMkLst>
          <pc:docMk/>
          <pc:sldMk cId="2688827413" sldId="284"/>
        </pc:sldMkLst>
        <pc:spChg chg="add mod">
          <ac:chgData name="Biswal, Ms. Akankshya" userId="S::ab94615n@pace.edu::9f596412-a63d-44de-bb19-fadb68491b05" providerId="AD" clId="Web-{54A7440B-6CB7-79EE-1813-52BCDFAF881D}" dt="2022-05-03T18:29:45.057" v="21" actId="14100"/>
          <ac:spMkLst>
            <pc:docMk/>
            <pc:sldMk cId="2688827413" sldId="284"/>
            <ac:spMk id="2" creationId="{1F6F68F9-F4E0-53C1-154B-B25D78B6E52C}"/>
          </ac:spMkLst>
        </pc:spChg>
      </pc:sldChg>
      <pc:sldChg chg="del">
        <pc:chgData name="Biswal, Ms. Akankshya" userId="S::ab94615n@pace.edu::9f596412-a63d-44de-bb19-fadb68491b05" providerId="AD" clId="Web-{54A7440B-6CB7-79EE-1813-52BCDFAF881D}" dt="2022-05-04T00:28:30.057" v="10846"/>
        <pc:sldMkLst>
          <pc:docMk/>
          <pc:sldMk cId="3777306738" sldId="290"/>
        </pc:sldMkLst>
      </pc:sldChg>
      <pc:sldChg chg="del">
        <pc:chgData name="Biswal, Ms. Akankshya" userId="S::ab94615n@pace.edu::9f596412-a63d-44de-bb19-fadb68491b05" providerId="AD" clId="Web-{54A7440B-6CB7-79EE-1813-52BCDFAF881D}" dt="2022-05-04T00:08:55.840" v="10451"/>
        <pc:sldMkLst>
          <pc:docMk/>
          <pc:sldMk cId="4259938722" sldId="292"/>
        </pc:sldMkLst>
      </pc:sldChg>
      <pc:sldChg chg="del">
        <pc:chgData name="Biswal, Ms. Akankshya" userId="S::ab94615n@pace.edu::9f596412-a63d-44de-bb19-fadb68491b05" providerId="AD" clId="Web-{54A7440B-6CB7-79EE-1813-52BCDFAF881D}" dt="2022-05-03T22:47:06.733" v="9649"/>
        <pc:sldMkLst>
          <pc:docMk/>
          <pc:sldMk cId="2959920574" sldId="293"/>
        </pc:sldMkLst>
      </pc:sldChg>
      <pc:sldChg chg="del">
        <pc:chgData name="Biswal, Ms. Akankshya" userId="S::ab94615n@pace.edu::9f596412-a63d-44de-bb19-fadb68491b05" providerId="AD" clId="Web-{54A7440B-6CB7-79EE-1813-52BCDFAF881D}" dt="2022-05-03T22:47:03.967" v="9648"/>
        <pc:sldMkLst>
          <pc:docMk/>
          <pc:sldMk cId="1929864635" sldId="294"/>
        </pc:sldMkLst>
      </pc:sldChg>
      <pc:sldChg chg="addSp modSp mod setBg">
        <pc:chgData name="Biswal, Ms. Akankshya" userId="S::ab94615n@pace.edu::9f596412-a63d-44de-bb19-fadb68491b05" providerId="AD" clId="Web-{54A7440B-6CB7-79EE-1813-52BCDFAF881D}" dt="2022-05-03T22:39:34.754" v="9607" actId="20577"/>
        <pc:sldMkLst>
          <pc:docMk/>
          <pc:sldMk cId="160047720" sldId="299"/>
        </pc:sldMkLst>
        <pc:spChg chg="mod">
          <ac:chgData name="Biswal, Ms. Akankshya" userId="S::ab94615n@pace.edu::9f596412-a63d-44de-bb19-fadb68491b05" providerId="AD" clId="Web-{54A7440B-6CB7-79EE-1813-52BCDFAF881D}" dt="2022-05-03T22:39:34.754" v="9607" actId="20577"/>
          <ac:spMkLst>
            <pc:docMk/>
            <pc:sldMk cId="160047720" sldId="299"/>
            <ac:spMk id="2" creationId="{066787D1-3DCF-BC2D-BC5A-737DE6019161}"/>
          </ac:spMkLst>
        </pc:spChg>
        <pc:spChg chg="add">
          <ac:chgData name="Biswal, Ms. Akankshya" userId="S::ab94615n@pace.edu::9f596412-a63d-44de-bb19-fadb68491b05" providerId="AD" clId="Web-{54A7440B-6CB7-79EE-1813-52BCDFAF881D}" dt="2022-05-03T22:39:21.659" v="9606"/>
          <ac:spMkLst>
            <pc:docMk/>
            <pc:sldMk cId="160047720" sldId="299"/>
            <ac:spMk id="8" creationId="{36E6FEC8-170C-492C-84E0-54394629D120}"/>
          </ac:spMkLst>
        </pc:spChg>
        <pc:spChg chg="add">
          <ac:chgData name="Biswal, Ms. Akankshya" userId="S::ab94615n@pace.edu::9f596412-a63d-44de-bb19-fadb68491b05" providerId="AD" clId="Web-{54A7440B-6CB7-79EE-1813-52BCDFAF881D}" dt="2022-05-03T22:39:21.659" v="9606"/>
          <ac:spMkLst>
            <pc:docMk/>
            <pc:sldMk cId="160047720" sldId="299"/>
            <ac:spMk id="10" creationId="{DEE940A1-B9E0-4C5D-A55E-B19742379C83}"/>
          </ac:spMkLst>
        </pc:spChg>
        <pc:spChg chg="add">
          <ac:chgData name="Biswal, Ms. Akankshya" userId="S::ab94615n@pace.edu::9f596412-a63d-44de-bb19-fadb68491b05" providerId="AD" clId="Web-{54A7440B-6CB7-79EE-1813-52BCDFAF881D}" dt="2022-05-03T22:39:21.659" v="9606"/>
          <ac:spMkLst>
            <pc:docMk/>
            <pc:sldMk cId="160047720" sldId="299"/>
            <ac:spMk id="16" creationId="{B7A72AB3-7AC2-4380-8B64-AFC8AC684F4C}"/>
          </ac:spMkLst>
        </pc:spChg>
        <pc:spChg chg="add">
          <ac:chgData name="Biswal, Ms. Akankshya" userId="S::ab94615n@pace.edu::9f596412-a63d-44de-bb19-fadb68491b05" providerId="AD" clId="Web-{54A7440B-6CB7-79EE-1813-52BCDFAF881D}" dt="2022-05-03T22:39:21.659" v="9606"/>
          <ac:spMkLst>
            <pc:docMk/>
            <pc:sldMk cId="160047720" sldId="299"/>
            <ac:spMk id="18" creationId="{834896F5-ADC0-4F92-891D-8AD641242B61}"/>
          </ac:spMkLst>
        </pc:spChg>
        <pc:picChg chg="add">
          <ac:chgData name="Biswal, Ms. Akankshya" userId="S::ab94615n@pace.edu::9f596412-a63d-44de-bb19-fadb68491b05" providerId="AD" clId="Web-{54A7440B-6CB7-79EE-1813-52BCDFAF881D}" dt="2022-05-03T22:39:21.659" v="9606"/>
          <ac:picMkLst>
            <pc:docMk/>
            <pc:sldMk cId="160047720" sldId="299"/>
            <ac:picMk id="4" creationId="{051F008B-2F84-E5D8-953A-B3E684DE17F3}"/>
          </ac:picMkLst>
        </pc:picChg>
        <pc:cxnChg chg="add">
          <ac:chgData name="Biswal, Ms. Akankshya" userId="S::ab94615n@pace.edu::9f596412-a63d-44de-bb19-fadb68491b05" providerId="AD" clId="Web-{54A7440B-6CB7-79EE-1813-52BCDFAF881D}" dt="2022-05-03T22:39:21.659" v="9606"/>
          <ac:cxnSpMkLst>
            <pc:docMk/>
            <pc:sldMk cId="160047720" sldId="299"/>
            <ac:cxnSpMk id="12" creationId="{81C8E47B-A563-4B44-A9B0-9316605C2E4E}"/>
          </ac:cxnSpMkLst>
        </pc:cxnChg>
        <pc:cxnChg chg="add">
          <ac:chgData name="Biswal, Ms. Akankshya" userId="S::ab94615n@pace.edu::9f596412-a63d-44de-bb19-fadb68491b05" providerId="AD" clId="Web-{54A7440B-6CB7-79EE-1813-52BCDFAF881D}" dt="2022-05-03T22:39:21.659" v="9606"/>
          <ac:cxnSpMkLst>
            <pc:docMk/>
            <pc:sldMk cId="160047720" sldId="299"/>
            <ac:cxnSpMk id="14" creationId="{2C7D7D77-8DF2-444B-A0BB-15B065195528}"/>
          </ac:cxnSpMkLst>
        </pc:cxnChg>
      </pc:sldChg>
      <pc:sldChg chg="del">
        <pc:chgData name="Biswal, Ms. Akankshya" userId="S::ab94615n@pace.edu::9f596412-a63d-44de-bb19-fadb68491b05" providerId="AD" clId="Web-{54A7440B-6CB7-79EE-1813-52BCDFAF881D}" dt="2022-05-03T20:55:08.457" v="6664"/>
        <pc:sldMkLst>
          <pc:docMk/>
          <pc:sldMk cId="418287025" sldId="300"/>
        </pc:sldMkLst>
      </pc:sldChg>
      <pc:sldChg chg="addSp modSp mod setBg">
        <pc:chgData name="Biswal, Ms. Akankshya" userId="S::ab94615n@pace.edu::9f596412-a63d-44de-bb19-fadb68491b05" providerId="AD" clId="Web-{54A7440B-6CB7-79EE-1813-52BCDFAF881D}" dt="2022-05-03T22:38:47.189" v="9605" actId="20577"/>
        <pc:sldMkLst>
          <pc:docMk/>
          <pc:sldMk cId="2433984522" sldId="301"/>
        </pc:sldMkLst>
        <pc:spChg chg="mod">
          <ac:chgData name="Biswal, Ms. Akankshya" userId="S::ab94615n@pace.edu::9f596412-a63d-44de-bb19-fadb68491b05" providerId="AD" clId="Web-{54A7440B-6CB7-79EE-1813-52BCDFAF881D}" dt="2022-05-03T22:38:47.189" v="9605" actId="20577"/>
          <ac:spMkLst>
            <pc:docMk/>
            <pc:sldMk cId="2433984522" sldId="301"/>
            <ac:spMk id="2" creationId="{066787D1-3DCF-BC2D-BC5A-737DE6019161}"/>
          </ac:spMkLst>
        </pc:spChg>
        <pc:spChg chg="add">
          <ac:chgData name="Biswal, Ms. Akankshya" userId="S::ab94615n@pace.edu::9f596412-a63d-44de-bb19-fadb68491b05" providerId="AD" clId="Web-{54A7440B-6CB7-79EE-1813-52BCDFAF881D}" dt="2022-05-03T22:38:34.626" v="9604"/>
          <ac:spMkLst>
            <pc:docMk/>
            <pc:sldMk cId="2433984522" sldId="301"/>
            <ac:spMk id="8" creationId="{36E6FEC8-170C-492C-84E0-54394629D120}"/>
          </ac:spMkLst>
        </pc:spChg>
        <pc:spChg chg="add">
          <ac:chgData name="Biswal, Ms. Akankshya" userId="S::ab94615n@pace.edu::9f596412-a63d-44de-bb19-fadb68491b05" providerId="AD" clId="Web-{54A7440B-6CB7-79EE-1813-52BCDFAF881D}" dt="2022-05-03T22:38:34.626" v="9604"/>
          <ac:spMkLst>
            <pc:docMk/>
            <pc:sldMk cId="2433984522" sldId="301"/>
            <ac:spMk id="10" creationId="{DEE940A1-B9E0-4C5D-A55E-B19742379C83}"/>
          </ac:spMkLst>
        </pc:spChg>
        <pc:spChg chg="add">
          <ac:chgData name="Biswal, Ms. Akankshya" userId="S::ab94615n@pace.edu::9f596412-a63d-44de-bb19-fadb68491b05" providerId="AD" clId="Web-{54A7440B-6CB7-79EE-1813-52BCDFAF881D}" dt="2022-05-03T22:38:34.626" v="9604"/>
          <ac:spMkLst>
            <pc:docMk/>
            <pc:sldMk cId="2433984522" sldId="301"/>
            <ac:spMk id="16" creationId="{B7A72AB3-7AC2-4380-8B64-AFC8AC684F4C}"/>
          </ac:spMkLst>
        </pc:spChg>
        <pc:spChg chg="add">
          <ac:chgData name="Biswal, Ms. Akankshya" userId="S::ab94615n@pace.edu::9f596412-a63d-44de-bb19-fadb68491b05" providerId="AD" clId="Web-{54A7440B-6CB7-79EE-1813-52BCDFAF881D}" dt="2022-05-03T22:38:34.626" v="9604"/>
          <ac:spMkLst>
            <pc:docMk/>
            <pc:sldMk cId="2433984522" sldId="301"/>
            <ac:spMk id="18" creationId="{834896F5-ADC0-4F92-891D-8AD641242B61}"/>
          </ac:spMkLst>
        </pc:spChg>
        <pc:picChg chg="add">
          <ac:chgData name="Biswal, Ms. Akankshya" userId="S::ab94615n@pace.edu::9f596412-a63d-44de-bb19-fadb68491b05" providerId="AD" clId="Web-{54A7440B-6CB7-79EE-1813-52BCDFAF881D}" dt="2022-05-03T22:38:34.626" v="9604"/>
          <ac:picMkLst>
            <pc:docMk/>
            <pc:sldMk cId="2433984522" sldId="301"/>
            <ac:picMk id="4" creationId="{9091DBD6-96A8-A03E-644E-1977DAD89F26}"/>
          </ac:picMkLst>
        </pc:picChg>
        <pc:cxnChg chg="add">
          <ac:chgData name="Biswal, Ms. Akankshya" userId="S::ab94615n@pace.edu::9f596412-a63d-44de-bb19-fadb68491b05" providerId="AD" clId="Web-{54A7440B-6CB7-79EE-1813-52BCDFAF881D}" dt="2022-05-03T22:38:34.626" v="9604"/>
          <ac:cxnSpMkLst>
            <pc:docMk/>
            <pc:sldMk cId="2433984522" sldId="301"/>
            <ac:cxnSpMk id="12" creationId="{81C8E47B-A563-4B44-A9B0-9316605C2E4E}"/>
          </ac:cxnSpMkLst>
        </pc:cxnChg>
        <pc:cxnChg chg="add">
          <ac:chgData name="Biswal, Ms. Akankshya" userId="S::ab94615n@pace.edu::9f596412-a63d-44de-bb19-fadb68491b05" providerId="AD" clId="Web-{54A7440B-6CB7-79EE-1813-52BCDFAF881D}" dt="2022-05-03T22:38:34.626" v="9604"/>
          <ac:cxnSpMkLst>
            <pc:docMk/>
            <pc:sldMk cId="2433984522" sldId="301"/>
            <ac:cxnSpMk id="14" creationId="{2C7D7D77-8DF2-444B-A0BB-15B065195528}"/>
          </ac:cxnSpMkLst>
        </pc:cxnChg>
      </pc:sldChg>
      <pc:sldChg chg="modSp">
        <pc:chgData name="Biswal, Ms. Akankshya" userId="S::ab94615n@pace.edu::9f596412-a63d-44de-bb19-fadb68491b05" providerId="AD" clId="Web-{54A7440B-6CB7-79EE-1813-52BCDFAF881D}" dt="2022-05-04T00:26:44.363" v="10828"/>
        <pc:sldMkLst>
          <pc:docMk/>
          <pc:sldMk cId="4080076165" sldId="302"/>
        </pc:sldMkLst>
        <pc:graphicFrameChg chg="mod modGraphic">
          <ac:chgData name="Biswal, Ms. Akankshya" userId="S::ab94615n@pace.edu::9f596412-a63d-44de-bb19-fadb68491b05" providerId="AD" clId="Web-{54A7440B-6CB7-79EE-1813-52BCDFAF881D}" dt="2022-05-04T00:26:44.363" v="10828"/>
          <ac:graphicFrameMkLst>
            <pc:docMk/>
            <pc:sldMk cId="4080076165" sldId="302"/>
            <ac:graphicFrameMk id="3" creationId="{15CBD38D-E5E9-31A8-7E0D-2623EF953F52}"/>
          </ac:graphicFrameMkLst>
        </pc:graphicFrameChg>
      </pc:sldChg>
      <pc:sldChg chg="modSp">
        <pc:chgData name="Biswal, Ms. Akankshya" userId="S::ab94615n@pace.edu::9f596412-a63d-44de-bb19-fadb68491b05" providerId="AD" clId="Web-{54A7440B-6CB7-79EE-1813-52BCDFAF881D}" dt="2022-05-04T00:26:52.457" v="10836"/>
        <pc:sldMkLst>
          <pc:docMk/>
          <pc:sldMk cId="689244344" sldId="303"/>
        </pc:sldMkLst>
        <pc:graphicFrameChg chg="mod modGraphic">
          <ac:chgData name="Biswal, Ms. Akankshya" userId="S::ab94615n@pace.edu::9f596412-a63d-44de-bb19-fadb68491b05" providerId="AD" clId="Web-{54A7440B-6CB7-79EE-1813-52BCDFAF881D}" dt="2022-05-04T00:26:52.457" v="10836"/>
          <ac:graphicFrameMkLst>
            <pc:docMk/>
            <pc:sldMk cId="689244344" sldId="303"/>
            <ac:graphicFrameMk id="3" creationId="{15CBD38D-E5E9-31A8-7E0D-2623EF953F52}"/>
          </ac:graphicFrameMkLst>
        </pc:graphicFrameChg>
      </pc:sldChg>
      <pc:sldChg chg="addSp modSp mod setBg">
        <pc:chgData name="Biswal, Ms. Akankshya" userId="S::ab94615n@pace.edu::9f596412-a63d-44de-bb19-fadb68491b05" providerId="AD" clId="Web-{54A7440B-6CB7-79EE-1813-52BCDFAF881D}" dt="2022-05-03T22:56:20.781" v="9665" actId="14100"/>
        <pc:sldMkLst>
          <pc:docMk/>
          <pc:sldMk cId="3117690561" sldId="306"/>
        </pc:sldMkLst>
        <pc:picChg chg="add mod">
          <ac:chgData name="Biswal, Ms. Akankshya" userId="S::ab94615n@pace.edu::9f596412-a63d-44de-bb19-fadb68491b05" providerId="AD" clId="Web-{54A7440B-6CB7-79EE-1813-52BCDFAF881D}" dt="2022-05-03T22:56:20.781" v="9665" actId="14100"/>
          <ac:picMkLst>
            <pc:docMk/>
            <pc:sldMk cId="3117690561" sldId="306"/>
            <ac:picMk id="2" creationId="{26705FC0-4FE0-88CF-9DFB-D45BF7C80BC0}"/>
          </ac:picMkLst>
        </pc:picChg>
      </pc:sldChg>
      <pc:sldChg chg="modSp">
        <pc:chgData name="Biswal, Ms. Akankshya" userId="S::ab94615n@pace.edu::9f596412-a63d-44de-bb19-fadb68491b05" providerId="AD" clId="Web-{54A7440B-6CB7-79EE-1813-52BCDFAF881D}" dt="2022-05-03T19:46:52.579" v="3503"/>
        <pc:sldMkLst>
          <pc:docMk/>
          <pc:sldMk cId="1266708408" sldId="311"/>
        </pc:sldMkLst>
        <pc:graphicFrameChg chg="mod modGraphic">
          <ac:chgData name="Biswal, Ms. Akankshya" userId="S::ab94615n@pace.edu::9f596412-a63d-44de-bb19-fadb68491b05" providerId="AD" clId="Web-{54A7440B-6CB7-79EE-1813-52BCDFAF881D}" dt="2022-05-03T19:46:52.579" v="3503"/>
          <ac:graphicFrameMkLst>
            <pc:docMk/>
            <pc:sldMk cId="1266708408" sldId="311"/>
            <ac:graphicFrameMk id="4" creationId="{E4704F0F-F381-B7FC-ABA4-E6D9E6BF0F56}"/>
          </ac:graphicFrameMkLst>
        </pc:graphicFrameChg>
      </pc:sldChg>
      <pc:sldChg chg="addSp delSp modSp">
        <pc:chgData name="Biswal, Ms. Akankshya" userId="S::ab94615n@pace.edu::9f596412-a63d-44de-bb19-fadb68491b05" providerId="AD" clId="Web-{54A7440B-6CB7-79EE-1813-52BCDFAF881D}" dt="2022-05-03T19:47:02.438" v="3507"/>
        <pc:sldMkLst>
          <pc:docMk/>
          <pc:sldMk cId="3797763391" sldId="324"/>
        </pc:sldMkLst>
        <pc:spChg chg="mod">
          <ac:chgData name="Biswal, Ms. Akankshya" userId="S::ab94615n@pace.edu::9f596412-a63d-44de-bb19-fadb68491b05" providerId="AD" clId="Web-{54A7440B-6CB7-79EE-1813-52BCDFAF881D}" dt="2022-05-03T19:02:00.312" v="1353" actId="20577"/>
          <ac:spMkLst>
            <pc:docMk/>
            <pc:sldMk cId="3797763391" sldId="324"/>
            <ac:spMk id="2" creationId="{6681D14C-D4F7-1427-BE82-F2215EDEEC02}"/>
          </ac:spMkLst>
        </pc:spChg>
        <pc:spChg chg="add del mod">
          <ac:chgData name="Biswal, Ms. Akankshya" userId="S::ab94615n@pace.edu::9f596412-a63d-44de-bb19-fadb68491b05" providerId="AD" clId="Web-{54A7440B-6CB7-79EE-1813-52BCDFAF881D}" dt="2022-05-03T19:01:27.186" v="1351"/>
          <ac:spMkLst>
            <pc:docMk/>
            <pc:sldMk cId="3797763391" sldId="324"/>
            <ac:spMk id="3" creationId="{A32266FB-0A2E-D009-A848-67453A4C1EA6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3T19:47:02.438" v="3507"/>
          <ac:graphicFrameMkLst>
            <pc:docMk/>
            <pc:sldMk cId="3797763391" sldId="324"/>
            <ac:graphicFrameMk id="4" creationId="{E4704F0F-F381-B7FC-ABA4-E6D9E6BF0F56}"/>
          </ac:graphicFrameMkLst>
        </pc:graphicFrameChg>
      </pc:sldChg>
      <pc:sldChg chg="modSp">
        <pc:chgData name="Biswal, Ms. Akankshya" userId="S::ab94615n@pace.edu::9f596412-a63d-44de-bb19-fadb68491b05" providerId="AD" clId="Web-{54A7440B-6CB7-79EE-1813-52BCDFAF881D}" dt="2022-05-03T19:47:15.689" v="3515"/>
        <pc:sldMkLst>
          <pc:docMk/>
          <pc:sldMk cId="3561357289" sldId="325"/>
        </pc:sldMkLst>
        <pc:spChg chg="mod">
          <ac:chgData name="Biswal, Ms. Akankshya" userId="S::ab94615n@pace.edu::9f596412-a63d-44de-bb19-fadb68491b05" providerId="AD" clId="Web-{54A7440B-6CB7-79EE-1813-52BCDFAF881D}" dt="2022-05-03T19:10:19.486" v="1930" actId="20577"/>
          <ac:spMkLst>
            <pc:docMk/>
            <pc:sldMk cId="3561357289" sldId="325"/>
            <ac:spMk id="2" creationId="{6681D14C-D4F7-1427-BE82-F2215EDEEC02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3T19:47:15.689" v="3515"/>
          <ac:graphicFrameMkLst>
            <pc:docMk/>
            <pc:sldMk cId="3561357289" sldId="325"/>
            <ac:graphicFrameMk id="4" creationId="{E4704F0F-F381-B7FC-ABA4-E6D9E6BF0F56}"/>
          </ac:graphicFrameMkLst>
        </pc:graphicFrameChg>
      </pc:sldChg>
      <pc:sldChg chg="modSp del">
        <pc:chgData name="Biswal, Ms. Akankshya" userId="S::ab94615n@pace.edu::9f596412-a63d-44de-bb19-fadb68491b05" providerId="AD" clId="Web-{54A7440B-6CB7-79EE-1813-52BCDFAF881D}" dt="2022-05-03T19:02:12.297" v="1354"/>
        <pc:sldMkLst>
          <pc:docMk/>
          <pc:sldMk cId="383295587" sldId="332"/>
        </pc:sldMkLst>
        <pc:spChg chg="mod">
          <ac:chgData name="Biswal, Ms. Akankshya" userId="S::ab94615n@pace.edu::9f596412-a63d-44de-bb19-fadb68491b05" providerId="AD" clId="Web-{54A7440B-6CB7-79EE-1813-52BCDFAF881D}" dt="2022-05-03T18:29:23.619" v="10" actId="20577"/>
          <ac:spMkLst>
            <pc:docMk/>
            <pc:sldMk cId="383295587" sldId="332"/>
            <ac:spMk id="2" creationId="{4AD9A0DC-8114-F7DF-AB6F-357D4148F845}"/>
          </ac:spMkLst>
        </pc:spChg>
      </pc:sldChg>
      <pc:sldChg chg="del">
        <pc:chgData name="Biswal, Ms. Akankshya" userId="S::ab94615n@pace.edu::9f596412-a63d-44de-bb19-fadb68491b05" providerId="AD" clId="Web-{54A7440B-6CB7-79EE-1813-52BCDFAF881D}" dt="2022-05-03T20:50:10.509" v="6470"/>
        <pc:sldMkLst>
          <pc:docMk/>
          <pc:sldMk cId="2839339868" sldId="333"/>
        </pc:sldMkLst>
      </pc:sldChg>
      <pc:sldChg chg="delSp del">
        <pc:chgData name="Biswal, Ms. Akankshya" userId="S::ab94615n@pace.edu::9f596412-a63d-44de-bb19-fadb68491b05" providerId="AD" clId="Web-{54A7440B-6CB7-79EE-1813-52BCDFAF881D}" dt="2022-05-03T20:49:28.601" v="6468"/>
        <pc:sldMkLst>
          <pc:docMk/>
          <pc:sldMk cId="4212444277" sldId="334"/>
        </pc:sldMkLst>
        <pc:spChg chg="del">
          <ac:chgData name="Biswal, Ms. Akankshya" userId="S::ab94615n@pace.edu::9f596412-a63d-44de-bb19-fadb68491b05" providerId="AD" clId="Web-{54A7440B-6CB7-79EE-1813-52BCDFAF881D}" dt="2022-05-03T20:38:04.687" v="5908"/>
          <ac:spMkLst>
            <pc:docMk/>
            <pc:sldMk cId="4212444277" sldId="334"/>
            <ac:spMk id="3" creationId="{336C5A49-18D5-20F4-2725-7CBAE94EE769}"/>
          </ac:spMkLst>
        </pc:spChg>
      </pc:sldChg>
      <pc:sldChg chg="del">
        <pc:chgData name="Biswal, Ms. Akankshya" userId="S::ab94615n@pace.edu::9f596412-a63d-44de-bb19-fadb68491b05" providerId="AD" clId="Web-{54A7440B-6CB7-79EE-1813-52BCDFAF881D}" dt="2022-05-03T20:29:31.043" v="5608"/>
        <pc:sldMkLst>
          <pc:docMk/>
          <pc:sldMk cId="183728886" sldId="335"/>
        </pc:sldMkLst>
      </pc:sldChg>
      <pc:sldChg chg="del">
        <pc:chgData name="Biswal, Ms. Akankshya" userId="S::ab94615n@pace.edu::9f596412-a63d-44de-bb19-fadb68491b05" providerId="AD" clId="Web-{54A7440B-6CB7-79EE-1813-52BCDFAF881D}" dt="2022-05-03T20:29:34.309" v="5609"/>
        <pc:sldMkLst>
          <pc:docMk/>
          <pc:sldMk cId="3203179048" sldId="336"/>
        </pc:sldMkLst>
      </pc:sldChg>
      <pc:sldChg chg="modSp ord">
        <pc:chgData name="Biswal, Ms. Akankshya" userId="S::ab94615n@pace.edu::9f596412-a63d-44de-bb19-fadb68491b05" providerId="AD" clId="Web-{54A7440B-6CB7-79EE-1813-52BCDFAF881D}" dt="2022-05-03T22:46:44.576" v="9647" actId="20577"/>
        <pc:sldMkLst>
          <pc:docMk/>
          <pc:sldMk cId="1821293871" sldId="337"/>
        </pc:sldMkLst>
        <pc:spChg chg="mod">
          <ac:chgData name="Biswal, Ms. Akankshya" userId="S::ab94615n@pace.edu::9f596412-a63d-44de-bb19-fadb68491b05" providerId="AD" clId="Web-{54A7440B-6CB7-79EE-1813-52BCDFAF881D}" dt="2022-05-03T22:46:44.576" v="9647" actId="20577"/>
          <ac:spMkLst>
            <pc:docMk/>
            <pc:sldMk cId="1821293871" sldId="337"/>
            <ac:spMk id="8" creationId="{F269F925-D3F6-3076-B4BA-1C62CAB4B4CA}"/>
          </ac:spMkLst>
        </pc:spChg>
      </pc:sldChg>
      <pc:sldChg chg="del">
        <pc:chgData name="Biswal, Ms. Akankshya" userId="S::ab94615n@pace.edu::9f596412-a63d-44de-bb19-fadb68491b05" providerId="AD" clId="Web-{54A7440B-6CB7-79EE-1813-52BCDFAF881D}" dt="2022-05-03T20:03:24.864" v="4724"/>
        <pc:sldMkLst>
          <pc:docMk/>
          <pc:sldMk cId="1062938099" sldId="338"/>
        </pc:sldMkLst>
      </pc:sldChg>
      <pc:sldChg chg="modSp add replId">
        <pc:chgData name="Biswal, Ms. Akankshya" userId="S::ab94615n@pace.edu::9f596412-a63d-44de-bb19-fadb68491b05" providerId="AD" clId="Web-{54A7440B-6CB7-79EE-1813-52BCDFAF881D}" dt="2022-05-03T18:58:12.742" v="1242"/>
        <pc:sldMkLst>
          <pc:docMk/>
          <pc:sldMk cId="1999349084" sldId="341"/>
        </pc:sldMkLst>
        <pc:spChg chg="mod">
          <ac:chgData name="Biswal, Ms. Akankshya" userId="S::ab94615n@pace.edu::9f596412-a63d-44de-bb19-fadb68491b05" providerId="AD" clId="Web-{54A7440B-6CB7-79EE-1813-52BCDFAF881D}" dt="2022-05-03T18:31:07.107" v="31" actId="20577"/>
          <ac:spMkLst>
            <pc:docMk/>
            <pc:sldMk cId="1999349084" sldId="341"/>
            <ac:spMk id="2" creationId="{6681D14C-D4F7-1427-BE82-F2215EDEEC02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3T18:58:12.742" v="1242"/>
          <ac:graphicFrameMkLst>
            <pc:docMk/>
            <pc:sldMk cId="1999349084" sldId="341"/>
            <ac:graphicFrameMk id="4" creationId="{E4704F0F-F381-B7FC-ABA4-E6D9E6BF0F56}"/>
          </ac:graphicFrameMkLst>
        </pc:graphicFrameChg>
      </pc:sldChg>
      <pc:sldChg chg="modSp add replId">
        <pc:chgData name="Biswal, Ms. Akankshya" userId="S::ab94615n@pace.edu::9f596412-a63d-44de-bb19-fadb68491b05" providerId="AD" clId="Web-{54A7440B-6CB7-79EE-1813-52BCDFAF881D}" dt="2022-05-03T19:15:18.747" v="2099"/>
        <pc:sldMkLst>
          <pc:docMk/>
          <pc:sldMk cId="113091883" sldId="342"/>
        </pc:sldMkLst>
        <pc:spChg chg="mod">
          <ac:chgData name="Biswal, Ms. Akankshya" userId="S::ab94615n@pace.edu::9f596412-a63d-44de-bb19-fadb68491b05" providerId="AD" clId="Web-{54A7440B-6CB7-79EE-1813-52BCDFAF881D}" dt="2022-05-03T19:02:35.986" v="1370" actId="20577"/>
          <ac:spMkLst>
            <pc:docMk/>
            <pc:sldMk cId="113091883" sldId="342"/>
            <ac:spMk id="2" creationId="{6681D14C-D4F7-1427-BE82-F2215EDEEC02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3T19:15:18.747" v="2099"/>
          <ac:graphicFrameMkLst>
            <pc:docMk/>
            <pc:sldMk cId="113091883" sldId="342"/>
            <ac:graphicFrameMk id="4" creationId="{E4704F0F-F381-B7FC-ABA4-E6D9E6BF0F56}"/>
          </ac:graphicFrameMkLst>
        </pc:graphicFrameChg>
      </pc:sldChg>
      <pc:sldChg chg="modSp add replId">
        <pc:chgData name="Biswal, Ms. Akankshya" userId="S::ab94615n@pace.edu::9f596412-a63d-44de-bb19-fadb68491b05" providerId="AD" clId="Web-{54A7440B-6CB7-79EE-1813-52BCDFAF881D}" dt="2022-05-03T19:47:27.611" v="3529"/>
        <pc:sldMkLst>
          <pc:docMk/>
          <pc:sldMk cId="294133802" sldId="343"/>
        </pc:sldMkLst>
        <pc:graphicFrameChg chg="mod modGraphic">
          <ac:chgData name="Biswal, Ms. Akankshya" userId="S::ab94615n@pace.edu::9f596412-a63d-44de-bb19-fadb68491b05" providerId="AD" clId="Web-{54A7440B-6CB7-79EE-1813-52BCDFAF881D}" dt="2022-05-03T19:47:27.611" v="3529"/>
          <ac:graphicFrameMkLst>
            <pc:docMk/>
            <pc:sldMk cId="294133802" sldId="343"/>
            <ac:graphicFrameMk id="4" creationId="{E4704F0F-F381-B7FC-ABA4-E6D9E6BF0F56}"/>
          </ac:graphicFrameMkLst>
        </pc:graphicFrameChg>
      </pc:sldChg>
      <pc:sldChg chg="modSp add replId">
        <pc:chgData name="Biswal, Ms. Akankshya" userId="S::ab94615n@pace.edu::9f596412-a63d-44de-bb19-fadb68491b05" providerId="AD" clId="Web-{54A7440B-6CB7-79EE-1813-52BCDFAF881D}" dt="2022-05-03T19:55:53.238" v="4380"/>
        <pc:sldMkLst>
          <pc:docMk/>
          <pc:sldMk cId="1043275619" sldId="344"/>
        </pc:sldMkLst>
        <pc:spChg chg="mod">
          <ac:chgData name="Biswal, Ms. Akankshya" userId="S::ab94615n@pace.edu::9f596412-a63d-44de-bb19-fadb68491b05" providerId="AD" clId="Web-{54A7440B-6CB7-79EE-1813-52BCDFAF881D}" dt="2022-05-03T19:51:47.527" v="4014" actId="20577"/>
          <ac:spMkLst>
            <pc:docMk/>
            <pc:sldMk cId="1043275619" sldId="344"/>
            <ac:spMk id="2" creationId="{6681D14C-D4F7-1427-BE82-F2215EDEEC02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3T19:55:53.238" v="4380"/>
          <ac:graphicFrameMkLst>
            <pc:docMk/>
            <pc:sldMk cId="1043275619" sldId="344"/>
            <ac:graphicFrameMk id="4" creationId="{E4704F0F-F381-B7FC-ABA4-E6D9E6BF0F56}"/>
          </ac:graphicFrameMkLst>
        </pc:graphicFrameChg>
      </pc:sldChg>
      <pc:sldChg chg="delSp add">
        <pc:chgData name="Biswal, Ms. Akankshya" userId="S::ab94615n@pace.edu::9f596412-a63d-44de-bb19-fadb68491b05" providerId="AD" clId="Web-{54A7440B-6CB7-79EE-1813-52BCDFAF881D}" dt="2022-05-03T19:38:29.374" v="3176"/>
        <pc:sldMkLst>
          <pc:docMk/>
          <pc:sldMk cId="3285833429" sldId="345"/>
        </pc:sldMkLst>
        <pc:spChg chg="del">
          <ac:chgData name="Biswal, Ms. Akankshya" userId="S::ab94615n@pace.edu::9f596412-a63d-44de-bb19-fadb68491b05" providerId="AD" clId="Web-{54A7440B-6CB7-79EE-1813-52BCDFAF881D}" dt="2022-05-03T19:38:29.374" v="3176"/>
          <ac:spMkLst>
            <pc:docMk/>
            <pc:sldMk cId="3285833429" sldId="345"/>
            <ac:spMk id="3" creationId="{A9CE7060-65F0-4311-991A-9FAC45992E3A}"/>
          </ac:spMkLst>
        </pc:spChg>
      </pc:sldChg>
      <pc:sldChg chg="delSp add">
        <pc:chgData name="Biswal, Ms. Akankshya" userId="S::ab94615n@pace.edu::9f596412-a63d-44de-bb19-fadb68491b05" providerId="AD" clId="Web-{54A7440B-6CB7-79EE-1813-52BCDFAF881D}" dt="2022-05-03T19:38:24.920" v="3175"/>
        <pc:sldMkLst>
          <pc:docMk/>
          <pc:sldMk cId="2588051100" sldId="346"/>
        </pc:sldMkLst>
        <pc:spChg chg="del">
          <ac:chgData name="Biswal, Ms. Akankshya" userId="S::ab94615n@pace.edu::9f596412-a63d-44de-bb19-fadb68491b05" providerId="AD" clId="Web-{54A7440B-6CB7-79EE-1813-52BCDFAF881D}" dt="2022-05-03T19:38:24.920" v="3175"/>
          <ac:spMkLst>
            <pc:docMk/>
            <pc:sldMk cId="2588051100" sldId="346"/>
            <ac:spMk id="4" creationId="{20680A2A-C91B-4BC0-8DF7-D4AB87EAE7D0}"/>
          </ac:spMkLst>
        </pc:spChg>
      </pc:sldChg>
      <pc:sldChg chg="add">
        <pc:chgData name="Biswal, Ms. Akankshya" userId="S::ab94615n@pace.edu::9f596412-a63d-44de-bb19-fadb68491b05" providerId="AD" clId="Web-{54A7440B-6CB7-79EE-1813-52BCDFAF881D}" dt="2022-05-03T19:38:52.656" v="3177"/>
        <pc:sldMkLst>
          <pc:docMk/>
          <pc:sldMk cId="2580726991" sldId="347"/>
        </pc:sldMkLst>
      </pc:sldChg>
      <pc:sldChg chg="modSp add">
        <pc:chgData name="Biswal, Ms. Akankshya" userId="S::ab94615n@pace.edu::9f596412-a63d-44de-bb19-fadb68491b05" providerId="AD" clId="Web-{54A7440B-6CB7-79EE-1813-52BCDFAF881D}" dt="2022-05-03T19:40:49.566" v="3199" actId="20577"/>
        <pc:sldMkLst>
          <pc:docMk/>
          <pc:sldMk cId="2908026725" sldId="348"/>
        </pc:sldMkLst>
        <pc:spChg chg="mod">
          <ac:chgData name="Biswal, Ms. Akankshya" userId="S::ab94615n@pace.edu::9f596412-a63d-44de-bb19-fadb68491b05" providerId="AD" clId="Web-{54A7440B-6CB7-79EE-1813-52BCDFAF881D}" dt="2022-05-03T19:40:25.221" v="3189" actId="20577"/>
          <ac:spMkLst>
            <pc:docMk/>
            <pc:sldMk cId="2908026725" sldId="348"/>
            <ac:spMk id="2" creationId="{F7F09618-5EB0-4189-B06C-415D55912529}"/>
          </ac:spMkLst>
        </pc:spChg>
        <pc:spChg chg="mod">
          <ac:chgData name="Biswal, Ms. Akankshya" userId="S::ab94615n@pace.edu::9f596412-a63d-44de-bb19-fadb68491b05" providerId="AD" clId="Web-{54A7440B-6CB7-79EE-1813-52BCDFAF881D}" dt="2022-05-03T19:40:49.566" v="3199" actId="20577"/>
          <ac:spMkLst>
            <pc:docMk/>
            <pc:sldMk cId="2908026725" sldId="348"/>
            <ac:spMk id="25" creationId="{7481E3C8-A317-46AC-A75C-453ABF8134FC}"/>
          </ac:spMkLst>
        </pc:spChg>
      </pc:sldChg>
      <pc:sldChg chg="modSp add replId">
        <pc:chgData name="Biswal, Ms. Akankshya" userId="S::ab94615n@pace.edu::9f596412-a63d-44de-bb19-fadb68491b05" providerId="AD" clId="Web-{54A7440B-6CB7-79EE-1813-52BCDFAF881D}" dt="2022-05-03T20:04:27.538" v="4772"/>
        <pc:sldMkLst>
          <pc:docMk/>
          <pc:sldMk cId="3215521379" sldId="349"/>
        </pc:sldMkLst>
        <pc:spChg chg="mod">
          <ac:chgData name="Biswal, Ms. Akankshya" userId="S::ab94615n@pace.edu::9f596412-a63d-44de-bb19-fadb68491b05" providerId="AD" clId="Web-{54A7440B-6CB7-79EE-1813-52BCDFAF881D}" dt="2022-05-03T19:55:22.253" v="4354" actId="20577"/>
          <ac:spMkLst>
            <pc:docMk/>
            <pc:sldMk cId="3215521379" sldId="349"/>
            <ac:spMk id="2" creationId="{6681D14C-D4F7-1427-BE82-F2215EDEEC02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3T20:04:27.538" v="4772"/>
          <ac:graphicFrameMkLst>
            <pc:docMk/>
            <pc:sldMk cId="3215521379" sldId="349"/>
            <ac:graphicFrameMk id="4" creationId="{E4704F0F-F381-B7FC-ABA4-E6D9E6BF0F56}"/>
          </ac:graphicFrameMkLst>
        </pc:graphicFrameChg>
      </pc:sldChg>
      <pc:sldChg chg="modSp add replId">
        <pc:chgData name="Biswal, Ms. Akankshya" userId="S::ab94615n@pace.edu::9f596412-a63d-44de-bb19-fadb68491b05" providerId="AD" clId="Web-{54A7440B-6CB7-79EE-1813-52BCDFAF881D}" dt="2022-05-03T20:04:02.693" v="4746"/>
        <pc:sldMkLst>
          <pc:docMk/>
          <pc:sldMk cId="3205725999" sldId="350"/>
        </pc:sldMkLst>
        <pc:graphicFrameChg chg="mod modGraphic">
          <ac:chgData name="Biswal, Ms. Akankshya" userId="S::ab94615n@pace.edu::9f596412-a63d-44de-bb19-fadb68491b05" providerId="AD" clId="Web-{54A7440B-6CB7-79EE-1813-52BCDFAF881D}" dt="2022-05-03T20:04:02.693" v="4746"/>
          <ac:graphicFrameMkLst>
            <pc:docMk/>
            <pc:sldMk cId="3205725999" sldId="350"/>
            <ac:graphicFrameMk id="4" creationId="{E4704F0F-F381-B7FC-ABA4-E6D9E6BF0F56}"/>
          </ac:graphicFrameMkLst>
        </pc:graphicFrameChg>
      </pc:sldChg>
      <pc:sldChg chg="modSp add replId">
        <pc:chgData name="Biswal, Ms. Akankshya" userId="S::ab94615n@pace.edu::9f596412-a63d-44de-bb19-fadb68491b05" providerId="AD" clId="Web-{54A7440B-6CB7-79EE-1813-52BCDFAF881D}" dt="2022-05-03T20:31:03.969" v="5614" actId="20577"/>
        <pc:sldMkLst>
          <pc:docMk/>
          <pc:sldMk cId="4213161333" sldId="351"/>
        </pc:sldMkLst>
        <pc:spChg chg="mod">
          <ac:chgData name="Biswal, Ms. Akankshya" userId="S::ab94615n@pace.edu::9f596412-a63d-44de-bb19-fadb68491b05" providerId="AD" clId="Web-{54A7440B-6CB7-79EE-1813-52BCDFAF881D}" dt="2022-05-03T20:31:03.969" v="5614" actId="20577"/>
          <ac:spMkLst>
            <pc:docMk/>
            <pc:sldMk cId="4213161333" sldId="351"/>
            <ac:spMk id="2" creationId="{6681D14C-D4F7-1427-BE82-F2215EDEEC02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3T20:14:06.589" v="5033"/>
          <ac:graphicFrameMkLst>
            <pc:docMk/>
            <pc:sldMk cId="4213161333" sldId="351"/>
            <ac:graphicFrameMk id="4" creationId="{E4704F0F-F381-B7FC-ABA4-E6D9E6BF0F56}"/>
          </ac:graphicFrameMkLst>
        </pc:graphicFrameChg>
      </pc:sldChg>
      <pc:sldChg chg="modSp add replId">
        <pc:chgData name="Biswal, Ms. Akankshya" userId="S::ab94615n@pace.edu::9f596412-a63d-44de-bb19-fadb68491b05" providerId="AD" clId="Web-{54A7440B-6CB7-79EE-1813-52BCDFAF881D}" dt="2022-05-03T20:21:05.416" v="5186"/>
        <pc:sldMkLst>
          <pc:docMk/>
          <pc:sldMk cId="3254619514" sldId="352"/>
        </pc:sldMkLst>
        <pc:spChg chg="mod">
          <ac:chgData name="Biswal, Ms. Akankshya" userId="S::ab94615n@pace.edu::9f596412-a63d-44de-bb19-fadb68491b05" providerId="AD" clId="Web-{54A7440B-6CB7-79EE-1813-52BCDFAF881D}" dt="2022-05-03T20:20:08.508" v="5148" actId="20577"/>
          <ac:spMkLst>
            <pc:docMk/>
            <pc:sldMk cId="3254619514" sldId="352"/>
            <ac:spMk id="2" creationId="{6681D14C-D4F7-1427-BE82-F2215EDEEC02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3T20:21:05.416" v="5186"/>
          <ac:graphicFrameMkLst>
            <pc:docMk/>
            <pc:sldMk cId="3254619514" sldId="352"/>
            <ac:graphicFrameMk id="4" creationId="{E4704F0F-F381-B7FC-ABA4-E6D9E6BF0F56}"/>
          </ac:graphicFrameMkLst>
        </pc:graphicFrameChg>
      </pc:sldChg>
      <pc:sldChg chg="modSp add replId">
        <pc:chgData name="Biswal, Ms. Akankshya" userId="S::ab94615n@pace.edu::9f596412-a63d-44de-bb19-fadb68491b05" providerId="AD" clId="Web-{54A7440B-6CB7-79EE-1813-52BCDFAF881D}" dt="2022-05-03T20:29:23.043" v="5607"/>
        <pc:sldMkLst>
          <pc:docMk/>
          <pc:sldMk cId="2302885551" sldId="353"/>
        </pc:sldMkLst>
        <pc:graphicFrameChg chg="mod modGraphic">
          <ac:chgData name="Biswal, Ms. Akankshya" userId="S::ab94615n@pace.edu::9f596412-a63d-44de-bb19-fadb68491b05" providerId="AD" clId="Web-{54A7440B-6CB7-79EE-1813-52BCDFAF881D}" dt="2022-05-03T20:29:23.043" v="5607"/>
          <ac:graphicFrameMkLst>
            <pc:docMk/>
            <pc:sldMk cId="2302885551" sldId="353"/>
            <ac:graphicFrameMk id="4" creationId="{E4704F0F-F381-B7FC-ABA4-E6D9E6BF0F56}"/>
          </ac:graphicFrameMkLst>
        </pc:graphicFrameChg>
      </pc:sldChg>
      <pc:sldChg chg="modSp add replId">
        <pc:chgData name="Biswal, Ms. Akankshya" userId="S::ab94615n@pace.edu::9f596412-a63d-44de-bb19-fadb68491b05" providerId="AD" clId="Web-{54A7440B-6CB7-79EE-1813-52BCDFAF881D}" dt="2022-05-03T20:37:50.108" v="5907"/>
        <pc:sldMkLst>
          <pc:docMk/>
          <pc:sldMk cId="395459657" sldId="354"/>
        </pc:sldMkLst>
        <pc:spChg chg="mod">
          <ac:chgData name="Biswal, Ms. Akankshya" userId="S::ab94615n@pace.edu::9f596412-a63d-44de-bb19-fadb68491b05" providerId="AD" clId="Web-{54A7440B-6CB7-79EE-1813-52BCDFAF881D}" dt="2022-05-03T20:31:14.688" v="5618" actId="20577"/>
          <ac:spMkLst>
            <pc:docMk/>
            <pc:sldMk cId="395459657" sldId="354"/>
            <ac:spMk id="2" creationId="{6681D14C-D4F7-1427-BE82-F2215EDEEC02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3T20:37:50.108" v="5907"/>
          <ac:graphicFrameMkLst>
            <pc:docMk/>
            <pc:sldMk cId="395459657" sldId="354"/>
            <ac:graphicFrameMk id="4" creationId="{E4704F0F-F381-B7FC-ABA4-E6D9E6BF0F56}"/>
          </ac:graphicFrameMkLst>
        </pc:graphicFrameChg>
      </pc:sldChg>
      <pc:sldChg chg="modSp add replId">
        <pc:chgData name="Biswal, Ms. Akankshya" userId="S::ab94615n@pace.edu::9f596412-a63d-44de-bb19-fadb68491b05" providerId="AD" clId="Web-{54A7440B-6CB7-79EE-1813-52BCDFAF881D}" dt="2022-05-03T20:55:52.052" v="6668" actId="20577"/>
        <pc:sldMkLst>
          <pc:docMk/>
          <pc:sldMk cId="391493727" sldId="355"/>
        </pc:sldMkLst>
        <pc:spChg chg="mod">
          <ac:chgData name="Biswal, Ms. Akankshya" userId="S::ab94615n@pace.edu::9f596412-a63d-44de-bb19-fadb68491b05" providerId="AD" clId="Web-{54A7440B-6CB7-79EE-1813-52BCDFAF881D}" dt="2022-05-03T20:55:52.052" v="6668" actId="20577"/>
          <ac:spMkLst>
            <pc:docMk/>
            <pc:sldMk cId="391493727" sldId="355"/>
            <ac:spMk id="2" creationId="{6681D14C-D4F7-1427-BE82-F2215EDEEC02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3T20:44:16.762" v="6184"/>
          <ac:graphicFrameMkLst>
            <pc:docMk/>
            <pc:sldMk cId="391493727" sldId="355"/>
            <ac:graphicFrameMk id="4" creationId="{E4704F0F-F381-B7FC-ABA4-E6D9E6BF0F56}"/>
          </ac:graphicFrameMkLst>
        </pc:graphicFrameChg>
      </pc:sldChg>
      <pc:sldChg chg="modSp add replId">
        <pc:chgData name="Biswal, Ms. Akankshya" userId="S::ab94615n@pace.edu::9f596412-a63d-44de-bb19-fadb68491b05" providerId="AD" clId="Web-{54A7440B-6CB7-79EE-1813-52BCDFAF881D}" dt="2022-05-03T21:01:53.455" v="6987"/>
        <pc:sldMkLst>
          <pc:docMk/>
          <pc:sldMk cId="2207254456" sldId="356"/>
        </pc:sldMkLst>
        <pc:spChg chg="mod">
          <ac:chgData name="Biswal, Ms. Akankshya" userId="S::ab94615n@pace.edu::9f596412-a63d-44de-bb19-fadb68491b05" providerId="AD" clId="Web-{54A7440B-6CB7-79EE-1813-52BCDFAF881D}" dt="2022-05-03T20:56:00.724" v="6671" actId="20577"/>
          <ac:spMkLst>
            <pc:docMk/>
            <pc:sldMk cId="2207254456" sldId="356"/>
            <ac:spMk id="2" creationId="{6681D14C-D4F7-1427-BE82-F2215EDEEC02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3T21:01:53.455" v="6987"/>
          <ac:graphicFrameMkLst>
            <pc:docMk/>
            <pc:sldMk cId="2207254456" sldId="356"/>
            <ac:graphicFrameMk id="4" creationId="{E4704F0F-F381-B7FC-ABA4-E6D9E6BF0F56}"/>
          </ac:graphicFrameMkLst>
        </pc:graphicFrameChg>
      </pc:sldChg>
      <pc:sldChg chg="delSp modSp add">
        <pc:chgData name="Biswal, Ms. Akankshya" userId="S::ab94615n@pace.edu::9f596412-a63d-44de-bb19-fadb68491b05" providerId="AD" clId="Web-{54A7440B-6CB7-79EE-1813-52BCDFAF881D}" dt="2022-05-03T21:03:06.223" v="7178"/>
        <pc:sldMkLst>
          <pc:docMk/>
          <pc:sldMk cId="510513487" sldId="357"/>
        </pc:sldMkLst>
        <pc:spChg chg="mod">
          <ac:chgData name="Biswal, Ms. Akankshya" userId="S::ab94615n@pace.edu::9f596412-a63d-44de-bb19-fadb68491b05" providerId="AD" clId="Web-{54A7440B-6CB7-79EE-1813-52BCDFAF881D}" dt="2022-05-03T20:50:25.290" v="6483" actId="20577"/>
          <ac:spMkLst>
            <pc:docMk/>
            <pc:sldMk cId="510513487" sldId="357"/>
            <ac:spMk id="2" creationId="{6681D14C-D4F7-1427-BE82-F2215EDEEC02}"/>
          </ac:spMkLst>
        </pc:spChg>
        <pc:spChg chg="del">
          <ac:chgData name="Biswal, Ms. Akankshya" userId="S::ab94615n@pace.edu::9f596412-a63d-44de-bb19-fadb68491b05" providerId="AD" clId="Web-{54A7440B-6CB7-79EE-1813-52BCDFAF881D}" dt="2022-05-03T21:00:34.937" v="6904"/>
          <ac:spMkLst>
            <pc:docMk/>
            <pc:sldMk cId="510513487" sldId="357"/>
            <ac:spMk id="3" creationId="{20D614DA-13DA-15CA-ACFC-F8BC3561D074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3T21:03:06.223" v="7178"/>
          <ac:graphicFrameMkLst>
            <pc:docMk/>
            <pc:sldMk cId="510513487" sldId="357"/>
            <ac:graphicFrameMk id="4" creationId="{E4704F0F-F381-B7FC-ABA4-E6D9E6BF0F56}"/>
          </ac:graphicFrameMkLst>
        </pc:graphicFrameChg>
      </pc:sldChg>
      <pc:sldChg chg="delSp modSp add">
        <pc:chgData name="Biswal, Ms. Akankshya" userId="S::ab94615n@pace.edu::9f596412-a63d-44de-bb19-fadb68491b05" providerId="AD" clId="Web-{54A7440B-6CB7-79EE-1813-52BCDFAF881D}" dt="2022-05-03T21:57:57.233" v="7891"/>
        <pc:sldMkLst>
          <pc:docMk/>
          <pc:sldMk cId="348009611" sldId="358"/>
        </pc:sldMkLst>
        <pc:spChg chg="mod">
          <ac:chgData name="Biswal, Ms. Akankshya" userId="S::ab94615n@pace.edu::9f596412-a63d-44de-bb19-fadb68491b05" providerId="AD" clId="Web-{54A7440B-6CB7-79EE-1813-52BCDFAF881D}" dt="2022-05-03T21:50:50.115" v="7886" actId="20577"/>
          <ac:spMkLst>
            <pc:docMk/>
            <pc:sldMk cId="348009611" sldId="358"/>
            <ac:spMk id="2" creationId="{6681D14C-D4F7-1427-BE82-F2215EDEEC02}"/>
          </ac:spMkLst>
        </pc:spChg>
        <pc:spChg chg="del">
          <ac:chgData name="Biswal, Ms. Akankshya" userId="S::ab94615n@pace.edu::9f596412-a63d-44de-bb19-fadb68491b05" providerId="AD" clId="Web-{54A7440B-6CB7-79EE-1813-52BCDFAF881D}" dt="2022-05-03T20:56:12.725" v="6672"/>
          <ac:spMkLst>
            <pc:docMk/>
            <pc:sldMk cId="348009611" sldId="358"/>
            <ac:spMk id="3" creationId="{20D614DA-13DA-15CA-ACFC-F8BC3561D074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3T21:57:57.233" v="7891"/>
          <ac:graphicFrameMkLst>
            <pc:docMk/>
            <pc:sldMk cId="348009611" sldId="358"/>
            <ac:graphicFrameMk id="4" creationId="{E4704F0F-F381-B7FC-ABA4-E6D9E6BF0F56}"/>
          </ac:graphicFrameMkLst>
        </pc:graphicFrameChg>
      </pc:sldChg>
      <pc:sldChg chg="modSp add replId">
        <pc:chgData name="Biswal, Ms. Akankshya" userId="S::ab94615n@pace.edu::9f596412-a63d-44de-bb19-fadb68491b05" providerId="AD" clId="Web-{54A7440B-6CB7-79EE-1813-52BCDFAF881D}" dt="2022-05-03T22:38:10.671" v="9603"/>
        <pc:sldMkLst>
          <pc:docMk/>
          <pc:sldMk cId="1324136018" sldId="359"/>
        </pc:sldMkLst>
        <pc:spChg chg="mod">
          <ac:chgData name="Biswal, Ms. Akankshya" userId="S::ab94615n@pace.edu::9f596412-a63d-44de-bb19-fadb68491b05" providerId="AD" clId="Web-{54A7440B-6CB7-79EE-1813-52BCDFAF881D}" dt="2022-05-03T21:51:11.944" v="7889" actId="20577"/>
          <ac:spMkLst>
            <pc:docMk/>
            <pc:sldMk cId="1324136018" sldId="359"/>
            <ac:spMk id="2" creationId="{6681D14C-D4F7-1427-BE82-F2215EDEEC02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3T22:38:10.671" v="9603"/>
          <ac:graphicFrameMkLst>
            <pc:docMk/>
            <pc:sldMk cId="1324136018" sldId="359"/>
            <ac:graphicFrameMk id="4" creationId="{E4704F0F-F381-B7FC-ABA4-E6D9E6BF0F56}"/>
          </ac:graphicFrameMkLst>
        </pc:graphicFrameChg>
      </pc:sldChg>
      <pc:sldChg chg="modSp add replId">
        <pc:chgData name="Biswal, Ms. Akankshya" userId="S::ab94615n@pace.edu::9f596412-a63d-44de-bb19-fadb68491b05" providerId="AD" clId="Web-{54A7440B-6CB7-79EE-1813-52BCDFAF881D}" dt="2022-05-04T00:27:01.755" v="10844"/>
        <pc:sldMkLst>
          <pc:docMk/>
          <pc:sldMk cId="2822518913" sldId="360"/>
        </pc:sldMkLst>
        <pc:graphicFrameChg chg="mod modGraphic">
          <ac:chgData name="Biswal, Ms. Akankshya" userId="S::ab94615n@pace.edu::9f596412-a63d-44de-bb19-fadb68491b05" providerId="AD" clId="Web-{54A7440B-6CB7-79EE-1813-52BCDFAF881D}" dt="2022-05-04T00:27:01.755" v="10844"/>
          <ac:graphicFrameMkLst>
            <pc:docMk/>
            <pc:sldMk cId="2822518913" sldId="360"/>
            <ac:graphicFrameMk id="3" creationId="{15CBD38D-E5E9-31A8-7E0D-2623EF953F52}"/>
          </ac:graphicFrameMkLst>
        </pc:graphicFrameChg>
      </pc:sldChg>
      <pc:sldChg chg="delSp modSp add">
        <pc:chgData name="Biswal, Ms. Akankshya" userId="S::ab94615n@pace.edu::9f596412-a63d-44de-bb19-fadb68491b05" providerId="AD" clId="Web-{54A7440B-6CB7-79EE-1813-52BCDFAF881D}" dt="2022-05-04T00:26:19.330" v="10820"/>
        <pc:sldMkLst>
          <pc:docMk/>
          <pc:sldMk cId="1371970923" sldId="361"/>
        </pc:sldMkLst>
        <pc:spChg chg="del">
          <ac:chgData name="Biswal, Ms. Akankshya" userId="S::ab94615n@pace.edu::9f596412-a63d-44de-bb19-fadb68491b05" providerId="AD" clId="Web-{54A7440B-6CB7-79EE-1813-52BCDFAF881D}" dt="2022-05-04T00:26:19.330" v="10820"/>
          <ac:spMkLst>
            <pc:docMk/>
            <pc:sldMk cId="1371970923" sldId="361"/>
            <ac:spMk id="2" creationId="{1ABCFDB0-E0D3-CDA4-8C9A-F7F0C47EF164}"/>
          </ac:spMkLst>
        </pc:spChg>
        <pc:spChg chg="mod">
          <ac:chgData name="Biswal, Ms. Akankshya" userId="S::ab94615n@pace.edu::9f596412-a63d-44de-bb19-fadb68491b05" providerId="AD" clId="Web-{54A7440B-6CB7-79EE-1813-52BCDFAF881D}" dt="2022-05-03T22:45:41.322" v="9633" actId="20577"/>
          <ac:spMkLst>
            <pc:docMk/>
            <pc:sldMk cId="1371970923" sldId="361"/>
            <ac:spMk id="7" creationId="{5DEEAEAC-056F-4EC1-EA26-42EF03474E9E}"/>
          </ac:spMkLst>
        </pc:spChg>
      </pc:sldChg>
      <pc:sldChg chg="addSp modSp new del">
        <pc:chgData name="Biswal, Ms. Akankshya" userId="S::ab94615n@pace.edu::9f596412-a63d-44de-bb19-fadb68491b05" providerId="AD" clId="Web-{54A7440B-6CB7-79EE-1813-52BCDFAF881D}" dt="2022-05-03T23:37:07.199" v="9990"/>
        <pc:sldMkLst>
          <pc:docMk/>
          <pc:sldMk cId="1943359632" sldId="362"/>
        </pc:sldMkLst>
        <pc:spChg chg="add mod">
          <ac:chgData name="Biswal, Ms. Akankshya" userId="S::ab94615n@pace.edu::9f596412-a63d-44de-bb19-fadb68491b05" providerId="AD" clId="Web-{54A7440B-6CB7-79EE-1813-52BCDFAF881D}" dt="2022-05-03T22:48:25.535" v="9659" actId="20577"/>
          <ac:spMkLst>
            <pc:docMk/>
            <pc:sldMk cId="1943359632" sldId="362"/>
            <ac:spMk id="2" creationId="{2E4289C2-B68F-D03E-F281-7ECFBC23D668}"/>
          </ac:spMkLst>
        </pc:spChg>
      </pc:sldChg>
      <pc:sldChg chg="addSp modSp new mod setBg">
        <pc:chgData name="Biswal, Ms. Akankshya" userId="S::ab94615n@pace.edu::9f596412-a63d-44de-bb19-fadb68491b05" providerId="AD" clId="Web-{54A7440B-6CB7-79EE-1813-52BCDFAF881D}" dt="2022-05-03T22:57:55.052" v="9684" actId="14100"/>
        <pc:sldMkLst>
          <pc:docMk/>
          <pc:sldMk cId="2724791720" sldId="363"/>
        </pc:sldMkLst>
        <pc:picChg chg="add mod">
          <ac:chgData name="Biswal, Ms. Akankshya" userId="S::ab94615n@pace.edu::9f596412-a63d-44de-bb19-fadb68491b05" providerId="AD" clId="Web-{54A7440B-6CB7-79EE-1813-52BCDFAF881D}" dt="2022-05-03T22:57:55.052" v="9684" actId="14100"/>
          <ac:picMkLst>
            <pc:docMk/>
            <pc:sldMk cId="2724791720" sldId="363"/>
            <ac:picMk id="2" creationId="{5DB16A3A-1A86-129A-38CA-905D3D0B11BF}"/>
          </ac:picMkLst>
        </pc:picChg>
      </pc:sldChg>
      <pc:sldChg chg="addSp modSp add mod ord replId setBg">
        <pc:chgData name="Biswal, Ms. Akankshya" userId="S::ab94615n@pace.edu::9f596412-a63d-44de-bb19-fadb68491b05" providerId="AD" clId="Web-{54A7440B-6CB7-79EE-1813-52BCDFAF881D}" dt="2022-05-03T23:01:32.126" v="9720" actId="14100"/>
        <pc:sldMkLst>
          <pc:docMk/>
          <pc:sldMk cId="507532823" sldId="364"/>
        </pc:sldMkLst>
        <pc:picChg chg="add mod">
          <ac:chgData name="Biswal, Ms. Akankshya" userId="S::ab94615n@pace.edu::9f596412-a63d-44de-bb19-fadb68491b05" providerId="AD" clId="Web-{54A7440B-6CB7-79EE-1813-52BCDFAF881D}" dt="2022-05-03T23:01:32.126" v="9720" actId="14100"/>
          <ac:picMkLst>
            <pc:docMk/>
            <pc:sldMk cId="507532823" sldId="364"/>
            <ac:picMk id="2" creationId="{B0C8781E-F801-D976-7292-EC0043FB631D}"/>
          </ac:picMkLst>
        </pc:picChg>
      </pc:sldChg>
      <pc:sldChg chg="add del replId">
        <pc:chgData name="Biswal, Ms. Akankshya" userId="S::ab94615n@pace.edu::9f596412-a63d-44de-bb19-fadb68491b05" providerId="AD" clId="Web-{54A7440B-6CB7-79EE-1813-52BCDFAF881D}" dt="2022-05-03T23:01:54.893" v="9722"/>
        <pc:sldMkLst>
          <pc:docMk/>
          <pc:sldMk cId="3977733453" sldId="365"/>
        </pc:sldMkLst>
      </pc:sldChg>
      <pc:sldChg chg="addSp modSp add mod ord replId setBg">
        <pc:chgData name="Biswal, Ms. Akankshya" userId="S::ab94615n@pace.edu::9f596412-a63d-44de-bb19-fadb68491b05" providerId="AD" clId="Web-{54A7440B-6CB7-79EE-1813-52BCDFAF881D}" dt="2022-05-03T23:03:35.649" v="9735" actId="14100"/>
        <pc:sldMkLst>
          <pc:docMk/>
          <pc:sldMk cId="3742979767" sldId="366"/>
        </pc:sldMkLst>
        <pc:picChg chg="add mod">
          <ac:chgData name="Biswal, Ms. Akankshya" userId="S::ab94615n@pace.edu::9f596412-a63d-44de-bb19-fadb68491b05" providerId="AD" clId="Web-{54A7440B-6CB7-79EE-1813-52BCDFAF881D}" dt="2022-05-03T23:03:35.649" v="9735" actId="14100"/>
          <ac:picMkLst>
            <pc:docMk/>
            <pc:sldMk cId="3742979767" sldId="366"/>
            <ac:picMk id="2" creationId="{917132B9-1F76-6D0F-1D7C-B0B65DEC3884}"/>
          </ac:picMkLst>
        </pc:picChg>
      </pc:sldChg>
      <pc:sldChg chg="addSp delSp modSp new mod ord setBg">
        <pc:chgData name="Biswal, Ms. Akankshya" userId="S::ab94615n@pace.edu::9f596412-a63d-44de-bb19-fadb68491b05" providerId="AD" clId="Web-{54A7440B-6CB7-79EE-1813-52BCDFAF881D}" dt="2022-05-03T23:03:41.915" v="9737"/>
        <pc:sldMkLst>
          <pc:docMk/>
          <pc:sldMk cId="3431786016" sldId="367"/>
        </pc:sldMkLst>
        <pc:picChg chg="add del mod">
          <ac:chgData name="Biswal, Ms. Akankshya" userId="S::ab94615n@pace.edu::9f596412-a63d-44de-bb19-fadb68491b05" providerId="AD" clId="Web-{54A7440B-6CB7-79EE-1813-52BCDFAF881D}" dt="2022-05-03T23:02:28.473" v="9725"/>
          <ac:picMkLst>
            <pc:docMk/>
            <pc:sldMk cId="3431786016" sldId="367"/>
            <ac:picMk id="2" creationId="{8D9F41EB-89BD-8799-12CC-19B1D389F03A}"/>
          </ac:picMkLst>
        </pc:picChg>
        <pc:picChg chg="add mod">
          <ac:chgData name="Biswal, Ms. Akankshya" userId="S::ab94615n@pace.edu::9f596412-a63d-44de-bb19-fadb68491b05" providerId="AD" clId="Web-{54A7440B-6CB7-79EE-1813-52BCDFAF881D}" dt="2022-05-03T23:03:08.444" v="9731" actId="14100"/>
          <ac:picMkLst>
            <pc:docMk/>
            <pc:sldMk cId="3431786016" sldId="367"/>
            <ac:picMk id="3" creationId="{87EF247F-BF33-B9C3-FB20-E4BB46B9AA19}"/>
          </ac:picMkLst>
        </pc:picChg>
      </pc:sldChg>
      <pc:sldChg chg="addSp modSp new mod setBg">
        <pc:chgData name="Biswal, Ms. Akankshya" userId="S::ab94615n@pace.edu::9f596412-a63d-44de-bb19-fadb68491b05" providerId="AD" clId="Web-{54A7440B-6CB7-79EE-1813-52BCDFAF881D}" dt="2022-05-03T22:58:29.350" v="9691" actId="14100"/>
        <pc:sldMkLst>
          <pc:docMk/>
          <pc:sldMk cId="309311367" sldId="368"/>
        </pc:sldMkLst>
        <pc:picChg chg="add mod">
          <ac:chgData name="Biswal, Ms. Akankshya" userId="S::ab94615n@pace.edu::9f596412-a63d-44de-bb19-fadb68491b05" providerId="AD" clId="Web-{54A7440B-6CB7-79EE-1813-52BCDFAF881D}" dt="2022-05-03T22:58:29.350" v="9691" actId="14100"/>
          <ac:picMkLst>
            <pc:docMk/>
            <pc:sldMk cId="309311367" sldId="368"/>
            <ac:picMk id="2" creationId="{6BE2F7B2-7FA0-36BD-BE19-59A41C6B759C}"/>
          </ac:picMkLst>
        </pc:picChg>
      </pc:sldChg>
      <pc:sldChg chg="addSp modSp new mod setBg">
        <pc:chgData name="Biswal, Ms. Akankshya" userId="S::ab94615n@pace.edu::9f596412-a63d-44de-bb19-fadb68491b05" providerId="AD" clId="Web-{54A7440B-6CB7-79EE-1813-52BCDFAF881D}" dt="2022-05-03T22:59:01.790" v="9698" actId="14100"/>
        <pc:sldMkLst>
          <pc:docMk/>
          <pc:sldMk cId="3428733263" sldId="369"/>
        </pc:sldMkLst>
        <pc:picChg chg="add mod">
          <ac:chgData name="Biswal, Ms. Akankshya" userId="S::ab94615n@pace.edu::9f596412-a63d-44de-bb19-fadb68491b05" providerId="AD" clId="Web-{54A7440B-6CB7-79EE-1813-52BCDFAF881D}" dt="2022-05-03T22:59:01.790" v="9698" actId="14100"/>
          <ac:picMkLst>
            <pc:docMk/>
            <pc:sldMk cId="3428733263" sldId="369"/>
            <ac:picMk id="2" creationId="{88B9E784-A60D-7FA3-56A0-32D5CD54B650}"/>
          </ac:picMkLst>
        </pc:picChg>
      </pc:sldChg>
      <pc:sldChg chg="addSp modSp new mod setBg">
        <pc:chgData name="Biswal, Ms. Akankshya" userId="S::ab94615n@pace.edu::9f596412-a63d-44de-bb19-fadb68491b05" providerId="AD" clId="Web-{54A7440B-6CB7-79EE-1813-52BCDFAF881D}" dt="2022-05-03T22:59:55.980" v="9705" actId="14100"/>
        <pc:sldMkLst>
          <pc:docMk/>
          <pc:sldMk cId="2537878505" sldId="370"/>
        </pc:sldMkLst>
        <pc:picChg chg="add mod">
          <ac:chgData name="Biswal, Ms. Akankshya" userId="S::ab94615n@pace.edu::9f596412-a63d-44de-bb19-fadb68491b05" providerId="AD" clId="Web-{54A7440B-6CB7-79EE-1813-52BCDFAF881D}" dt="2022-05-03T22:59:55.980" v="9705" actId="14100"/>
          <ac:picMkLst>
            <pc:docMk/>
            <pc:sldMk cId="2537878505" sldId="370"/>
            <ac:picMk id="2" creationId="{C5D2A183-01D9-7BCB-5021-9B74EA4B36FE}"/>
          </ac:picMkLst>
        </pc:picChg>
      </pc:sldChg>
      <pc:sldChg chg="addSp modSp new mod ord setBg">
        <pc:chgData name="Biswal, Ms. Akankshya" userId="S::ab94615n@pace.edu::9f596412-a63d-44de-bb19-fadb68491b05" providerId="AD" clId="Web-{54A7440B-6CB7-79EE-1813-52BCDFAF881D}" dt="2022-05-03T23:00:55.578" v="9713"/>
        <pc:sldMkLst>
          <pc:docMk/>
          <pc:sldMk cId="641470391" sldId="371"/>
        </pc:sldMkLst>
        <pc:picChg chg="add mod">
          <ac:chgData name="Biswal, Ms. Akankshya" userId="S::ab94615n@pace.edu::9f596412-a63d-44de-bb19-fadb68491b05" providerId="AD" clId="Web-{54A7440B-6CB7-79EE-1813-52BCDFAF881D}" dt="2022-05-03T23:00:44.499" v="9712" actId="14100"/>
          <ac:picMkLst>
            <pc:docMk/>
            <pc:sldMk cId="641470391" sldId="371"/>
            <ac:picMk id="2" creationId="{40D5BDEB-B3D7-8530-89ED-1E74CAA02AF8}"/>
          </ac:picMkLst>
        </pc:picChg>
      </pc:sldChg>
      <pc:sldChg chg="addSp delSp modSp add replId">
        <pc:chgData name="Biswal, Ms. Akankshya" userId="S::ab94615n@pace.edu::9f596412-a63d-44de-bb19-fadb68491b05" providerId="AD" clId="Web-{54A7440B-6CB7-79EE-1813-52BCDFAF881D}" dt="2022-05-04T16:00:02.115" v="11159"/>
        <pc:sldMkLst>
          <pc:docMk/>
          <pc:sldMk cId="3714962089" sldId="372"/>
        </pc:sldMkLst>
        <pc:spChg chg="del mod">
          <ac:chgData name="Biswal, Ms. Akankshya" userId="S::ab94615n@pace.edu::9f596412-a63d-44de-bb19-fadb68491b05" providerId="AD" clId="Web-{54A7440B-6CB7-79EE-1813-52BCDFAF881D}" dt="2022-05-04T15:38:07.725" v="10951"/>
          <ac:spMkLst>
            <pc:docMk/>
            <pc:sldMk cId="3714962089" sldId="372"/>
            <ac:spMk id="2" creationId="{6681D14C-D4F7-1427-BE82-F2215EDEEC02}"/>
          </ac:spMkLst>
        </pc:spChg>
        <pc:spChg chg="add mod">
          <ac:chgData name="Biswal, Ms. Akankshya" userId="S::ab94615n@pace.edu::9f596412-a63d-44de-bb19-fadb68491b05" providerId="AD" clId="Web-{54A7440B-6CB7-79EE-1813-52BCDFAF881D}" dt="2022-05-04T15:39:13.290" v="10971" actId="20577"/>
          <ac:spMkLst>
            <pc:docMk/>
            <pc:sldMk cId="3714962089" sldId="372"/>
            <ac:spMk id="3" creationId="{3DBBFEE5-154B-CD5D-EC5B-2A7546360FBB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4T16:00:02.115" v="11159"/>
          <ac:graphicFrameMkLst>
            <pc:docMk/>
            <pc:sldMk cId="3714962089" sldId="372"/>
            <ac:graphicFrameMk id="4" creationId="{E4704F0F-F381-B7FC-ABA4-E6D9E6BF0F56}"/>
          </ac:graphicFrameMkLst>
        </pc:graphicFrameChg>
      </pc:sldChg>
      <pc:sldChg chg="delSp modSp add ord">
        <pc:chgData name="Biswal, Ms. Akankshya" userId="S::ab94615n@pace.edu::9f596412-a63d-44de-bb19-fadb68491b05" providerId="AD" clId="Web-{54A7440B-6CB7-79EE-1813-52BCDFAF881D}" dt="2022-05-03T23:50:51.059" v="10132" actId="1076"/>
        <pc:sldMkLst>
          <pc:docMk/>
          <pc:sldMk cId="2732917508" sldId="373"/>
        </pc:sldMkLst>
        <pc:spChg chg="mod">
          <ac:chgData name="Biswal, Ms. Akankshya" userId="S::ab94615n@pace.edu::9f596412-a63d-44de-bb19-fadb68491b05" providerId="AD" clId="Web-{54A7440B-6CB7-79EE-1813-52BCDFAF881D}" dt="2022-05-03T23:50:51.059" v="10132" actId="1076"/>
          <ac:spMkLst>
            <pc:docMk/>
            <pc:sldMk cId="2732917508" sldId="373"/>
            <ac:spMk id="3" creationId="{99B5084B-8EA3-433E-933D-B4C8C2BBC863}"/>
          </ac:spMkLst>
        </pc:spChg>
        <pc:spChg chg="del">
          <ac:chgData name="Biswal, Ms. Akankshya" userId="S::ab94615n@pace.edu::9f596412-a63d-44de-bb19-fadb68491b05" providerId="AD" clId="Web-{54A7440B-6CB7-79EE-1813-52BCDFAF881D}" dt="2022-05-03T23:42:50.844" v="9996"/>
          <ac:spMkLst>
            <pc:docMk/>
            <pc:sldMk cId="2732917508" sldId="373"/>
            <ac:spMk id="4" creationId="{5054E314-9384-466B-8ECD-BEF979571478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3T23:49:50.728" v="10112"/>
          <ac:graphicFrameMkLst>
            <pc:docMk/>
            <pc:sldMk cId="2732917508" sldId="373"/>
            <ac:graphicFrameMk id="2" creationId="{B5CA2DDC-CD1B-4343-9F61-3DC455115DB5}"/>
          </ac:graphicFrameMkLst>
        </pc:graphicFrameChg>
      </pc:sldChg>
      <pc:sldChg chg="delSp add del">
        <pc:chgData name="Biswal, Ms. Akankshya" userId="S::ab94615n@pace.edu::9f596412-a63d-44de-bb19-fadb68491b05" providerId="AD" clId="Web-{54A7440B-6CB7-79EE-1813-52BCDFAF881D}" dt="2022-05-04T00:03:30.993" v="10449"/>
        <pc:sldMkLst>
          <pc:docMk/>
          <pc:sldMk cId="1522102307" sldId="374"/>
        </pc:sldMkLst>
        <pc:spChg chg="del">
          <ac:chgData name="Biswal, Ms. Akankshya" userId="S::ab94615n@pace.edu::9f596412-a63d-44de-bb19-fadb68491b05" providerId="AD" clId="Web-{54A7440B-6CB7-79EE-1813-52BCDFAF881D}" dt="2022-05-03T23:43:16.220" v="10001"/>
          <ac:spMkLst>
            <pc:docMk/>
            <pc:sldMk cId="1522102307" sldId="374"/>
            <ac:spMk id="3" creationId="{C793ACD6-DC82-494D-8205-961A05B45132}"/>
          </ac:spMkLst>
        </pc:spChg>
      </pc:sldChg>
      <pc:sldChg chg="delSp modSp add del">
        <pc:chgData name="Biswal, Ms. Akankshya" userId="S::ab94615n@pace.edu::9f596412-a63d-44de-bb19-fadb68491b05" providerId="AD" clId="Web-{54A7440B-6CB7-79EE-1813-52BCDFAF881D}" dt="2022-05-04T00:03:28.134" v="10448"/>
        <pc:sldMkLst>
          <pc:docMk/>
          <pc:sldMk cId="3524161480" sldId="375"/>
        </pc:sldMkLst>
        <pc:spChg chg="del">
          <ac:chgData name="Biswal, Ms. Akankshya" userId="S::ab94615n@pace.edu::9f596412-a63d-44de-bb19-fadb68491b05" providerId="AD" clId="Web-{54A7440B-6CB7-79EE-1813-52BCDFAF881D}" dt="2022-05-03T23:43:11.407" v="10000"/>
          <ac:spMkLst>
            <pc:docMk/>
            <pc:sldMk cId="3524161480" sldId="375"/>
            <ac:spMk id="3" creationId="{C4DA876E-9307-4704-B61A-68645A544009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4T00:01:26.924" v="10427"/>
          <ac:graphicFrameMkLst>
            <pc:docMk/>
            <pc:sldMk cId="3524161480" sldId="375"/>
            <ac:graphicFrameMk id="2" creationId="{B5CA2DDC-CD1B-4343-9F61-3DC455115DB5}"/>
          </ac:graphicFrameMkLst>
        </pc:graphicFrameChg>
      </pc:sldChg>
      <pc:sldChg chg="delSp modSp add">
        <pc:chgData name="Biswal, Ms. Akankshya" userId="S::ab94615n@pace.edu::9f596412-a63d-44de-bb19-fadb68491b05" providerId="AD" clId="Web-{54A7440B-6CB7-79EE-1813-52BCDFAF881D}" dt="2022-05-04T00:28:21.915" v="10845"/>
        <pc:sldMkLst>
          <pc:docMk/>
          <pc:sldMk cId="521731859" sldId="376"/>
        </pc:sldMkLst>
        <pc:spChg chg="del mod">
          <ac:chgData name="Biswal, Ms. Akankshya" userId="S::ab94615n@pace.edu::9f596412-a63d-44de-bb19-fadb68491b05" providerId="AD" clId="Web-{54A7440B-6CB7-79EE-1813-52BCDFAF881D}" dt="2022-05-03T23:43:06.970" v="9999"/>
          <ac:spMkLst>
            <pc:docMk/>
            <pc:sldMk cId="521731859" sldId="376"/>
            <ac:spMk id="3" creationId="{078C4D32-DC08-49D7-9CEA-B4451DCE6B08}"/>
          </ac:spMkLst>
        </pc:spChg>
        <pc:spChg chg="del mod">
          <ac:chgData name="Biswal, Ms. Akankshya" userId="S::ab94615n@pace.edu::9f596412-a63d-44de-bb19-fadb68491b05" providerId="AD" clId="Web-{54A7440B-6CB7-79EE-1813-52BCDFAF881D}" dt="2022-05-04T00:02:34.427" v="10432"/>
          <ac:spMkLst>
            <pc:docMk/>
            <pc:sldMk cId="521731859" sldId="376"/>
            <ac:spMk id="4" creationId="{B2E6C2E6-CF20-40F1-A9BC-4F0302005A36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4T00:28:21.915" v="10845"/>
          <ac:graphicFrameMkLst>
            <pc:docMk/>
            <pc:sldMk cId="521731859" sldId="376"/>
            <ac:graphicFrameMk id="2" creationId="{B5CA2DDC-CD1B-4343-9F61-3DC455115DB5}"/>
          </ac:graphicFrameMkLst>
        </pc:graphicFrameChg>
      </pc:sldChg>
      <pc:sldChg chg="addSp delSp modSp add">
        <pc:chgData name="Biswal, Ms. Akankshya" userId="S::ab94615n@pace.edu::9f596412-a63d-44de-bb19-fadb68491b05" providerId="AD" clId="Web-{54A7440B-6CB7-79EE-1813-52BCDFAF881D}" dt="2022-05-04T00:00:11.529" v="10388" actId="14100"/>
        <pc:sldMkLst>
          <pc:docMk/>
          <pc:sldMk cId="2258142346" sldId="377"/>
        </pc:sldMkLst>
        <pc:spChg chg="mod">
          <ac:chgData name="Biswal, Ms. Akankshya" userId="S::ab94615n@pace.edu::9f596412-a63d-44de-bb19-fadb68491b05" providerId="AD" clId="Web-{54A7440B-6CB7-79EE-1813-52BCDFAF881D}" dt="2022-05-04T00:00:11.529" v="10388" actId="14100"/>
          <ac:spMkLst>
            <pc:docMk/>
            <pc:sldMk cId="2258142346" sldId="377"/>
            <ac:spMk id="3" creationId="{99B5084B-8EA3-433E-933D-B4C8C2BBC863}"/>
          </ac:spMkLst>
        </pc:spChg>
        <pc:spChg chg="del">
          <ac:chgData name="Biswal, Ms. Akankshya" userId="S::ab94615n@pace.edu::9f596412-a63d-44de-bb19-fadb68491b05" providerId="AD" clId="Web-{54A7440B-6CB7-79EE-1813-52BCDFAF881D}" dt="2022-05-03T23:42:55.297" v="9997"/>
          <ac:spMkLst>
            <pc:docMk/>
            <pc:sldMk cId="2258142346" sldId="377"/>
            <ac:spMk id="4" creationId="{1E3CF77C-4765-4216-A861-2680AB643023}"/>
          </ac:spMkLst>
        </pc:spChg>
        <pc:spChg chg="add del mod">
          <ac:chgData name="Biswal, Ms. Akankshya" userId="S::ab94615n@pace.edu::9f596412-a63d-44de-bb19-fadb68491b05" providerId="AD" clId="Web-{54A7440B-6CB7-79EE-1813-52BCDFAF881D}" dt="2022-05-03T23:59:45.996" v="10367"/>
          <ac:spMkLst>
            <pc:docMk/>
            <pc:sldMk cId="2258142346" sldId="377"/>
            <ac:spMk id="5" creationId="{2BFF41E0-CA9D-ED13-E5BD-4D961300C47D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3T23:59:51.762" v="10368" actId="1076"/>
          <ac:graphicFrameMkLst>
            <pc:docMk/>
            <pc:sldMk cId="2258142346" sldId="377"/>
            <ac:graphicFrameMk id="2" creationId="{B5CA2DDC-CD1B-4343-9F61-3DC455115DB5}"/>
          </ac:graphicFrameMkLst>
        </pc:graphicFrameChg>
      </pc:sldChg>
      <pc:sldChg chg="modSp add replId">
        <pc:chgData name="Biswal, Ms. Akankshya" userId="S::ab94615n@pace.edu::9f596412-a63d-44de-bb19-fadb68491b05" providerId="AD" clId="Web-{54A7440B-6CB7-79EE-1813-52BCDFAF881D}" dt="2022-05-03T23:51:56.704" v="10160"/>
        <pc:sldMkLst>
          <pc:docMk/>
          <pc:sldMk cId="3682757146" sldId="378"/>
        </pc:sldMkLst>
        <pc:spChg chg="mod">
          <ac:chgData name="Biswal, Ms. Akankshya" userId="S::ab94615n@pace.edu::9f596412-a63d-44de-bb19-fadb68491b05" providerId="AD" clId="Web-{54A7440B-6CB7-79EE-1813-52BCDFAF881D}" dt="2022-05-03T23:51:33.483" v="10140" actId="1076"/>
          <ac:spMkLst>
            <pc:docMk/>
            <pc:sldMk cId="3682757146" sldId="378"/>
            <ac:spMk id="3" creationId="{99B5084B-8EA3-433E-933D-B4C8C2BBC863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3T23:51:56.704" v="10160"/>
          <ac:graphicFrameMkLst>
            <pc:docMk/>
            <pc:sldMk cId="3682757146" sldId="378"/>
            <ac:graphicFrameMk id="2" creationId="{B5CA2DDC-CD1B-4343-9F61-3DC455115DB5}"/>
          </ac:graphicFrameMkLst>
        </pc:graphicFrameChg>
      </pc:sldChg>
      <pc:sldChg chg="addSp modSp add">
        <pc:chgData name="Biswal, Ms. Akankshya" userId="S::ab94615n@pace.edu::9f596412-a63d-44de-bb19-fadb68491b05" providerId="AD" clId="Web-{54A7440B-6CB7-79EE-1813-52BCDFAF881D}" dt="2022-05-04T00:15:32.537" v="10576"/>
        <pc:sldMkLst>
          <pc:docMk/>
          <pc:sldMk cId="3689806186" sldId="379"/>
        </pc:sldMkLst>
        <pc:spChg chg="add mod">
          <ac:chgData name="Biswal, Ms. Akankshya" userId="S::ab94615n@pace.edu::9f596412-a63d-44de-bb19-fadb68491b05" providerId="AD" clId="Web-{54A7440B-6CB7-79EE-1813-52BCDFAF881D}" dt="2022-05-04T00:12:16.088" v="10526" actId="20577"/>
          <ac:spMkLst>
            <pc:docMk/>
            <pc:sldMk cId="3689806186" sldId="379"/>
            <ac:spMk id="2" creationId="{DACDC10B-77C2-1256-2D93-A7AA747DA7A1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4T00:15:32.537" v="10576"/>
          <ac:graphicFrameMkLst>
            <pc:docMk/>
            <pc:sldMk cId="3689806186" sldId="379"/>
            <ac:graphicFrameMk id="3" creationId="{68570859-196A-4A70-BE8D-0B85F5ECD398}"/>
          </ac:graphicFrameMkLst>
        </pc:graphicFrameChg>
      </pc:sldChg>
      <pc:sldChg chg="addSp modSp add">
        <pc:chgData name="Biswal, Ms. Akankshya" userId="S::ab94615n@pace.edu::9f596412-a63d-44de-bb19-fadb68491b05" providerId="AD" clId="Web-{54A7440B-6CB7-79EE-1813-52BCDFAF881D}" dt="2022-05-04T00:14:26.955" v="10564"/>
        <pc:sldMkLst>
          <pc:docMk/>
          <pc:sldMk cId="1320006654" sldId="380"/>
        </pc:sldMkLst>
        <pc:spChg chg="add mod">
          <ac:chgData name="Biswal, Ms. Akankshya" userId="S::ab94615n@pace.edu::9f596412-a63d-44de-bb19-fadb68491b05" providerId="AD" clId="Web-{54A7440B-6CB7-79EE-1813-52BCDFAF881D}" dt="2022-05-04T00:12:50.450" v="10532" actId="1076"/>
          <ac:spMkLst>
            <pc:docMk/>
            <pc:sldMk cId="1320006654" sldId="380"/>
            <ac:spMk id="2" creationId="{6E3FF628-E33E-FBC1-F86D-1A24E2598780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4T00:14:26.955" v="10564"/>
          <ac:graphicFrameMkLst>
            <pc:docMk/>
            <pc:sldMk cId="1320006654" sldId="380"/>
            <ac:graphicFrameMk id="6" creationId="{658F1523-CD9F-477D-9E7A-F6E0C9397F3E}"/>
          </ac:graphicFrameMkLst>
        </pc:graphicFrameChg>
      </pc:sldChg>
      <pc:sldChg chg="modSp add del">
        <pc:chgData name="Biswal, Ms. Akankshya" userId="S::ab94615n@pace.edu::9f596412-a63d-44de-bb19-fadb68491b05" providerId="AD" clId="Web-{54A7440B-6CB7-79EE-1813-52BCDFAF881D}" dt="2022-05-04T00:19:50.052" v="10710"/>
        <pc:sldMkLst>
          <pc:docMk/>
          <pc:sldMk cId="418086503" sldId="381"/>
        </pc:sldMkLst>
        <pc:graphicFrameChg chg="mod modGraphic">
          <ac:chgData name="Biswal, Ms. Akankshya" userId="S::ab94615n@pace.edu::9f596412-a63d-44de-bb19-fadb68491b05" providerId="AD" clId="Web-{54A7440B-6CB7-79EE-1813-52BCDFAF881D}" dt="2022-05-04T00:18:44.220" v="10691"/>
          <ac:graphicFrameMkLst>
            <pc:docMk/>
            <pc:sldMk cId="418086503" sldId="381"/>
            <ac:graphicFrameMk id="4" creationId="{E7DC2DEF-3A0C-448E-A19B-7CE14A45AB4F}"/>
          </ac:graphicFrameMkLst>
        </pc:graphicFrameChg>
      </pc:sldChg>
      <pc:sldChg chg="addSp modSp add">
        <pc:chgData name="Biswal, Ms. Akankshya" userId="S::ab94615n@pace.edu::9f596412-a63d-44de-bb19-fadb68491b05" providerId="AD" clId="Web-{54A7440B-6CB7-79EE-1813-52BCDFAF881D}" dt="2022-05-04T00:22:01.075" v="10749" actId="1076"/>
        <pc:sldMkLst>
          <pc:docMk/>
          <pc:sldMk cId="1107855931" sldId="382"/>
        </pc:sldMkLst>
        <pc:spChg chg="add mod">
          <ac:chgData name="Biswal, Ms. Akankshya" userId="S::ab94615n@pace.edu::9f596412-a63d-44de-bb19-fadb68491b05" providerId="AD" clId="Web-{54A7440B-6CB7-79EE-1813-52BCDFAF881D}" dt="2022-05-04T00:22:01.075" v="10749" actId="1076"/>
          <ac:spMkLst>
            <pc:docMk/>
            <pc:sldMk cId="1107855931" sldId="382"/>
            <ac:spMk id="2" creationId="{6AEEC6FB-5B0E-5389-5940-4C82D72C9B2D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4T00:21:34.980" v="10737"/>
          <ac:graphicFrameMkLst>
            <pc:docMk/>
            <pc:sldMk cId="1107855931" sldId="382"/>
            <ac:graphicFrameMk id="3" creationId="{081C26FC-9E7A-7647-2930-39EA63BFD782}"/>
          </ac:graphicFrameMkLst>
        </pc:graphicFrameChg>
      </pc:sldChg>
      <pc:sldChg chg="addSp modSp add">
        <pc:chgData name="Biswal, Ms. Akankshya" userId="S::ab94615n@pace.edu::9f596412-a63d-44de-bb19-fadb68491b05" providerId="AD" clId="Web-{54A7440B-6CB7-79EE-1813-52BCDFAF881D}" dt="2022-05-04T00:21:17.447" v="10735" actId="20577"/>
        <pc:sldMkLst>
          <pc:docMk/>
          <pc:sldMk cId="1981742649" sldId="383"/>
        </pc:sldMkLst>
        <pc:spChg chg="add mod">
          <ac:chgData name="Biswal, Ms. Akankshya" userId="S::ab94615n@pace.edu::9f596412-a63d-44de-bb19-fadb68491b05" providerId="AD" clId="Web-{54A7440B-6CB7-79EE-1813-52BCDFAF881D}" dt="2022-05-04T00:21:17.447" v="10735" actId="20577"/>
          <ac:spMkLst>
            <pc:docMk/>
            <pc:sldMk cId="1981742649" sldId="383"/>
            <ac:spMk id="2" creationId="{6802FB64-2410-2961-7D3A-D237195B4428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4T00:20:44.836" v="10716" actId="1076"/>
          <ac:graphicFrameMkLst>
            <pc:docMk/>
            <pc:sldMk cId="1981742649" sldId="383"/>
            <ac:graphicFrameMk id="3" creationId="{15CBD38D-E5E9-31A8-7E0D-2623EF953F52}"/>
          </ac:graphicFrameMkLst>
        </pc:graphicFrameChg>
      </pc:sldChg>
      <pc:sldChg chg="addSp modSp add">
        <pc:chgData name="Biswal, Ms. Akankshya" userId="S::ab94615n@pace.edu::9f596412-a63d-44de-bb19-fadb68491b05" providerId="AD" clId="Web-{54A7440B-6CB7-79EE-1813-52BCDFAF881D}" dt="2022-05-04T00:25:59.798" v="10819"/>
        <pc:sldMkLst>
          <pc:docMk/>
          <pc:sldMk cId="2514429254" sldId="384"/>
        </pc:sldMkLst>
        <pc:spChg chg="add mod">
          <ac:chgData name="Biswal, Ms. Akankshya" userId="S::ab94615n@pace.edu::9f596412-a63d-44de-bb19-fadb68491b05" providerId="AD" clId="Web-{54A7440B-6CB7-79EE-1813-52BCDFAF881D}" dt="2022-05-04T00:24:25.839" v="10789" actId="20577"/>
          <ac:spMkLst>
            <pc:docMk/>
            <pc:sldMk cId="2514429254" sldId="384"/>
            <ac:spMk id="2" creationId="{5CB76E2E-8AB1-16F7-FA35-0E267EAA0A0C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4T00:25:59.798" v="10819"/>
          <ac:graphicFrameMkLst>
            <pc:docMk/>
            <pc:sldMk cId="2514429254" sldId="384"/>
            <ac:graphicFrameMk id="3" creationId="{15CBD38D-E5E9-31A8-7E0D-2623EF953F52}"/>
          </ac:graphicFrameMkLst>
        </pc:graphicFrameChg>
      </pc:sldChg>
      <pc:sldChg chg="addSp modSp add">
        <pc:chgData name="Biswal, Ms. Akankshya" userId="S::ab94615n@pace.edu::9f596412-a63d-44de-bb19-fadb68491b05" providerId="AD" clId="Web-{54A7440B-6CB7-79EE-1813-52BCDFAF881D}" dt="2022-05-04T00:25:55.813" v="10815"/>
        <pc:sldMkLst>
          <pc:docMk/>
          <pc:sldMk cId="3659657405" sldId="385"/>
        </pc:sldMkLst>
        <pc:spChg chg="add mod">
          <ac:chgData name="Biswal, Ms. Akankshya" userId="S::ab94615n@pace.edu::9f596412-a63d-44de-bb19-fadb68491b05" providerId="AD" clId="Web-{54A7440B-6CB7-79EE-1813-52BCDFAF881D}" dt="2022-05-04T00:24:02.666" v="10775" actId="20577"/>
          <ac:spMkLst>
            <pc:docMk/>
            <pc:sldMk cId="3659657405" sldId="385"/>
            <ac:spMk id="2" creationId="{A2FA4FD7-2035-D93A-2B08-0D638A1A4394}"/>
          </ac:spMkLst>
        </pc:spChg>
        <pc:graphicFrameChg chg="mod modGraphic">
          <ac:chgData name="Biswal, Ms. Akankshya" userId="S::ab94615n@pace.edu::9f596412-a63d-44de-bb19-fadb68491b05" providerId="AD" clId="Web-{54A7440B-6CB7-79EE-1813-52BCDFAF881D}" dt="2022-05-04T00:25:55.813" v="10815"/>
          <ac:graphicFrameMkLst>
            <pc:docMk/>
            <pc:sldMk cId="3659657405" sldId="385"/>
            <ac:graphicFrameMk id="3" creationId="{15CBD38D-E5E9-31A8-7E0D-2623EF953F52}"/>
          </ac:graphicFrameMkLst>
        </pc:graphicFrameChg>
      </pc:sldChg>
    </pc:docChg>
  </pc:docChgLst>
  <pc:docChgLst>
    <pc:chgData name="Harry, Ms. Emi N." userId="S::eh26833n@pace.edu::4f8c6b37-275f-4b46-ba2d-a63eacb3b7f9" providerId="AD" clId="Web-{CE62C381-1A1F-894A-942D-E37B3B84CAA4}"/>
    <pc:docChg chg="modSld">
      <pc:chgData name="Harry, Ms. Emi N." userId="S::eh26833n@pace.edu::4f8c6b37-275f-4b46-ba2d-a63eacb3b7f9" providerId="AD" clId="Web-{CE62C381-1A1F-894A-942D-E37B3B84CAA4}" dt="2022-05-11T23:11:31.053" v="638"/>
      <pc:docMkLst>
        <pc:docMk/>
      </pc:docMkLst>
      <pc:sldChg chg="modSp">
        <pc:chgData name="Harry, Ms. Emi N." userId="S::eh26833n@pace.edu::4f8c6b37-275f-4b46-ba2d-a63eacb3b7f9" providerId="AD" clId="Web-{CE62C381-1A1F-894A-942D-E37B3B84CAA4}" dt="2022-05-11T23:11:31.053" v="638"/>
        <pc:sldMkLst>
          <pc:docMk/>
          <pc:sldMk cId="294133802" sldId="343"/>
        </pc:sldMkLst>
        <pc:graphicFrameChg chg="mod modGraphic">
          <ac:chgData name="Harry, Ms. Emi N." userId="S::eh26833n@pace.edu::4f8c6b37-275f-4b46-ba2d-a63eacb3b7f9" providerId="AD" clId="Web-{CE62C381-1A1F-894A-942D-E37B3B84CAA4}" dt="2022-05-11T23:11:31.053" v="638"/>
          <ac:graphicFrameMkLst>
            <pc:docMk/>
            <pc:sldMk cId="294133802" sldId="343"/>
            <ac:graphicFrameMk id="4" creationId="{E4704F0F-F381-B7FC-ABA4-E6D9E6BF0F56}"/>
          </ac:graphicFrameMkLst>
        </pc:graphicFrameChg>
      </pc:sldChg>
      <pc:sldChg chg="addSp delSp modSp">
        <pc:chgData name="Harry, Ms. Emi N." userId="S::eh26833n@pace.edu::4f8c6b37-275f-4b46-ba2d-a63eacb3b7f9" providerId="AD" clId="Web-{CE62C381-1A1F-894A-942D-E37B3B84CAA4}" dt="2022-05-11T23:04:41.340" v="2" actId="1076"/>
        <pc:sldMkLst>
          <pc:docMk/>
          <pc:sldMk cId="3713540482" sldId="386"/>
        </pc:sldMkLst>
        <pc:picChg chg="add mod">
          <ac:chgData name="Harry, Ms. Emi N." userId="S::eh26833n@pace.edu::4f8c6b37-275f-4b46-ba2d-a63eacb3b7f9" providerId="AD" clId="Web-{CE62C381-1A1F-894A-942D-E37B3B84CAA4}" dt="2022-05-11T23:04:41.340" v="2" actId="1076"/>
          <ac:picMkLst>
            <pc:docMk/>
            <pc:sldMk cId="3713540482" sldId="386"/>
            <ac:picMk id="2" creationId="{C3596B58-90A8-5901-3CA6-ADF3C9A7AF1E}"/>
          </ac:picMkLst>
        </pc:picChg>
        <pc:picChg chg="del">
          <ac:chgData name="Harry, Ms. Emi N." userId="S::eh26833n@pace.edu::4f8c6b37-275f-4b46-ba2d-a63eacb3b7f9" providerId="AD" clId="Web-{CE62C381-1A1F-894A-942D-E37B3B84CAA4}" dt="2022-05-11T23:04:35.198" v="1"/>
          <ac:picMkLst>
            <pc:docMk/>
            <pc:sldMk cId="3713540482" sldId="386"/>
            <ac:picMk id="8" creationId="{F37E9E90-7609-4AFE-B390-4F85F5F737A1}"/>
          </ac:picMkLst>
        </pc:picChg>
      </pc:sldChg>
    </pc:docChg>
  </pc:docChgLst>
  <pc:docChgLst>
    <pc:chgData name="Biswal, Ms. Akankshya" userId="S::ab94615n@pace.edu::9f596412-a63d-44de-bb19-fadb68491b05" providerId="AD" clId="Web-{CF5589AA-3BBD-87CC-F6DA-1491CB2DD7AE}"/>
    <pc:docChg chg="delSld modSld">
      <pc:chgData name="Biswal, Ms. Akankshya" userId="S::ab94615n@pace.edu::9f596412-a63d-44de-bb19-fadb68491b05" providerId="AD" clId="Web-{CF5589AA-3BBD-87CC-F6DA-1491CB2DD7AE}" dt="2022-05-06T15:44:53.659" v="77" actId="20577"/>
      <pc:docMkLst>
        <pc:docMk/>
      </pc:docMkLst>
      <pc:sldChg chg="modSp">
        <pc:chgData name="Biswal, Ms. Akankshya" userId="S::ab94615n@pace.edu::9f596412-a63d-44de-bb19-fadb68491b05" providerId="AD" clId="Web-{CF5589AA-3BBD-87CC-F6DA-1491CB2DD7AE}" dt="2022-05-06T15:44:53.659" v="77" actId="20577"/>
        <pc:sldMkLst>
          <pc:docMk/>
          <pc:sldMk cId="3096947190" sldId="259"/>
        </pc:sldMkLst>
        <pc:graphicFrameChg chg="modGraphic">
          <ac:chgData name="Biswal, Ms. Akankshya" userId="S::ab94615n@pace.edu::9f596412-a63d-44de-bb19-fadb68491b05" providerId="AD" clId="Web-{CF5589AA-3BBD-87CC-F6DA-1491CB2DD7AE}" dt="2022-05-06T15:44:53.659" v="77" actId="20577"/>
          <ac:graphicFrameMkLst>
            <pc:docMk/>
            <pc:sldMk cId="3096947190" sldId="259"/>
            <ac:graphicFrameMk id="30" creationId="{AE25499C-EC93-B5B6-F3B6-5D8D75575F25}"/>
          </ac:graphicFrameMkLst>
        </pc:graphicFrameChg>
      </pc:sldChg>
      <pc:sldChg chg="modSp">
        <pc:chgData name="Biswal, Ms. Akankshya" userId="S::ab94615n@pace.edu::9f596412-a63d-44de-bb19-fadb68491b05" providerId="AD" clId="Web-{CF5589AA-3BBD-87CC-F6DA-1491CB2DD7AE}" dt="2022-05-06T15:43:33.544" v="67" actId="20577"/>
        <pc:sldMkLst>
          <pc:docMk/>
          <pc:sldMk cId="2944841060" sldId="266"/>
        </pc:sldMkLst>
        <pc:spChg chg="mod">
          <ac:chgData name="Biswal, Ms. Akankshya" userId="S::ab94615n@pace.edu::9f596412-a63d-44de-bb19-fadb68491b05" providerId="AD" clId="Web-{CF5589AA-3BBD-87CC-F6DA-1491CB2DD7AE}" dt="2022-05-06T15:43:33.544" v="67" actId="20577"/>
          <ac:spMkLst>
            <pc:docMk/>
            <pc:sldMk cId="2944841060" sldId="266"/>
            <ac:spMk id="5" creationId="{1AF2A45F-17CA-458A-B59C-4CA420B1D5C5}"/>
          </ac:spMkLst>
        </pc:spChg>
      </pc:sldChg>
      <pc:sldChg chg="del">
        <pc:chgData name="Biswal, Ms. Akankshya" userId="S::ab94615n@pace.edu::9f596412-a63d-44de-bb19-fadb68491b05" providerId="AD" clId="Web-{CF5589AA-3BBD-87CC-F6DA-1491CB2DD7AE}" dt="2022-05-06T15:14:55.844" v="1"/>
        <pc:sldMkLst>
          <pc:docMk/>
          <pc:sldMk cId="2707727929" sldId="268"/>
        </pc:sldMkLst>
      </pc:sldChg>
      <pc:sldChg chg="del">
        <pc:chgData name="Biswal, Ms. Akankshya" userId="S::ab94615n@pace.edu::9f596412-a63d-44de-bb19-fadb68491b05" providerId="AD" clId="Web-{CF5589AA-3BBD-87CC-F6DA-1491CB2DD7AE}" dt="2022-05-06T15:14:58.423" v="2"/>
        <pc:sldMkLst>
          <pc:docMk/>
          <pc:sldMk cId="4203806944" sldId="269"/>
        </pc:sldMkLst>
      </pc:sldChg>
      <pc:sldChg chg="del">
        <pc:chgData name="Biswal, Ms. Akankshya" userId="S::ab94615n@pace.edu::9f596412-a63d-44de-bb19-fadb68491b05" providerId="AD" clId="Web-{CF5589AA-3BBD-87CC-F6DA-1491CB2DD7AE}" dt="2022-05-06T15:18:09.936" v="24"/>
        <pc:sldMkLst>
          <pc:docMk/>
          <pc:sldMk cId="1647875250" sldId="282"/>
        </pc:sldMkLst>
      </pc:sldChg>
      <pc:sldChg chg="del">
        <pc:chgData name="Biswal, Ms. Akankshya" userId="S::ab94615n@pace.edu::9f596412-a63d-44de-bb19-fadb68491b05" providerId="AD" clId="Web-{CF5589AA-3BBD-87CC-F6DA-1491CB2DD7AE}" dt="2022-05-06T15:17:08.401" v="9"/>
        <pc:sldMkLst>
          <pc:docMk/>
          <pc:sldMk cId="3117690561" sldId="306"/>
        </pc:sldMkLst>
      </pc:sldChg>
      <pc:sldChg chg="del">
        <pc:chgData name="Biswal, Ms. Akankshya" userId="S::ab94615n@pace.edu::9f596412-a63d-44de-bb19-fadb68491b05" providerId="AD" clId="Web-{CF5589AA-3BBD-87CC-F6DA-1491CB2DD7AE}" dt="2022-05-06T15:17:08.401" v="16"/>
        <pc:sldMkLst>
          <pc:docMk/>
          <pc:sldMk cId="3916380136" sldId="307"/>
        </pc:sldMkLst>
      </pc:sldChg>
      <pc:sldChg chg="del">
        <pc:chgData name="Biswal, Ms. Akankshya" userId="S::ab94615n@pace.edu::9f596412-a63d-44de-bb19-fadb68491b05" providerId="AD" clId="Web-{CF5589AA-3BBD-87CC-F6DA-1491CB2DD7AE}" dt="2022-05-06T15:18:09.920" v="17"/>
        <pc:sldMkLst>
          <pc:docMk/>
          <pc:sldMk cId="1554021226" sldId="309"/>
        </pc:sldMkLst>
      </pc:sldChg>
      <pc:sldChg chg="del">
        <pc:chgData name="Biswal, Ms. Akankshya" userId="S::ab94615n@pace.edu::9f596412-a63d-44de-bb19-fadb68491b05" providerId="AD" clId="Web-{CF5589AA-3BBD-87CC-F6DA-1491CB2DD7AE}" dt="2022-05-06T15:18:09.936" v="23"/>
        <pc:sldMkLst>
          <pc:docMk/>
          <pc:sldMk cId="2411214257" sldId="313"/>
        </pc:sldMkLst>
      </pc:sldChg>
      <pc:sldChg chg="del">
        <pc:chgData name="Biswal, Ms. Akankshya" userId="S::ab94615n@pace.edu::9f596412-a63d-44de-bb19-fadb68491b05" providerId="AD" clId="Web-{CF5589AA-3BBD-87CC-F6DA-1491CB2DD7AE}" dt="2022-05-06T15:18:09.920" v="21"/>
        <pc:sldMkLst>
          <pc:docMk/>
          <pc:sldMk cId="3279375614" sldId="316"/>
        </pc:sldMkLst>
      </pc:sldChg>
      <pc:sldChg chg="del">
        <pc:chgData name="Biswal, Ms. Akankshya" userId="S::ab94615n@pace.edu::9f596412-a63d-44de-bb19-fadb68491b05" providerId="AD" clId="Web-{CF5589AA-3BBD-87CC-F6DA-1491CB2DD7AE}" dt="2022-05-06T15:18:09.920" v="22"/>
        <pc:sldMkLst>
          <pc:docMk/>
          <pc:sldMk cId="252710585" sldId="317"/>
        </pc:sldMkLst>
      </pc:sldChg>
      <pc:sldChg chg="del">
        <pc:chgData name="Biswal, Ms. Akankshya" userId="S::ab94615n@pace.edu::9f596412-a63d-44de-bb19-fadb68491b05" providerId="AD" clId="Web-{CF5589AA-3BBD-87CC-F6DA-1491CB2DD7AE}" dt="2022-05-06T15:18:09.920" v="20"/>
        <pc:sldMkLst>
          <pc:docMk/>
          <pc:sldMk cId="3800834169" sldId="319"/>
        </pc:sldMkLst>
      </pc:sldChg>
      <pc:sldChg chg="del">
        <pc:chgData name="Biswal, Ms. Akankshya" userId="S::ab94615n@pace.edu::9f596412-a63d-44de-bb19-fadb68491b05" providerId="AD" clId="Web-{CF5589AA-3BBD-87CC-F6DA-1491CB2DD7AE}" dt="2022-05-06T15:18:09.920" v="18"/>
        <pc:sldMkLst>
          <pc:docMk/>
          <pc:sldMk cId="4058062748" sldId="321"/>
        </pc:sldMkLst>
      </pc:sldChg>
      <pc:sldChg chg="del">
        <pc:chgData name="Biswal, Ms. Akankshya" userId="S::ab94615n@pace.edu::9f596412-a63d-44de-bb19-fadb68491b05" providerId="AD" clId="Web-{CF5589AA-3BBD-87CC-F6DA-1491CB2DD7AE}" dt="2022-05-06T15:14:55.844" v="0"/>
        <pc:sldMkLst>
          <pc:docMk/>
          <pc:sldMk cId="189574530" sldId="330"/>
        </pc:sldMkLst>
      </pc:sldChg>
      <pc:sldChg chg="del">
        <pc:chgData name="Biswal, Ms. Akankshya" userId="S::ab94615n@pace.edu::9f596412-a63d-44de-bb19-fadb68491b05" providerId="AD" clId="Web-{CF5589AA-3BBD-87CC-F6DA-1491CB2DD7AE}" dt="2022-05-06T15:18:09.920" v="19"/>
        <pc:sldMkLst>
          <pc:docMk/>
          <pc:sldMk cId="3559815176" sldId="339"/>
        </pc:sldMkLst>
      </pc:sldChg>
      <pc:sldChg chg="modSp">
        <pc:chgData name="Biswal, Ms. Akankshya" userId="S::ab94615n@pace.edu::9f596412-a63d-44de-bb19-fadb68491b05" providerId="AD" clId="Web-{CF5589AA-3BBD-87CC-F6DA-1491CB2DD7AE}" dt="2022-05-06T15:15:43.457" v="4" actId="20577"/>
        <pc:sldMkLst>
          <pc:docMk/>
          <pc:sldMk cId="348009611" sldId="358"/>
        </pc:sldMkLst>
        <pc:spChg chg="mod">
          <ac:chgData name="Biswal, Ms. Akankshya" userId="S::ab94615n@pace.edu::9f596412-a63d-44de-bb19-fadb68491b05" providerId="AD" clId="Web-{CF5589AA-3BBD-87CC-F6DA-1491CB2DD7AE}" dt="2022-05-06T15:15:43.457" v="4" actId="20577"/>
          <ac:spMkLst>
            <pc:docMk/>
            <pc:sldMk cId="348009611" sldId="358"/>
            <ac:spMk id="2" creationId="{6681D14C-D4F7-1427-BE82-F2215EDEEC02}"/>
          </ac:spMkLst>
        </pc:spChg>
      </pc:sldChg>
      <pc:sldChg chg="modSp">
        <pc:chgData name="Biswal, Ms. Akankshya" userId="S::ab94615n@pace.edu::9f596412-a63d-44de-bb19-fadb68491b05" providerId="AD" clId="Web-{CF5589AA-3BBD-87CC-F6DA-1491CB2DD7AE}" dt="2022-05-06T15:15:48.239" v="6" actId="20577"/>
        <pc:sldMkLst>
          <pc:docMk/>
          <pc:sldMk cId="1324136018" sldId="359"/>
        </pc:sldMkLst>
        <pc:spChg chg="mod">
          <ac:chgData name="Biswal, Ms. Akankshya" userId="S::ab94615n@pace.edu::9f596412-a63d-44de-bb19-fadb68491b05" providerId="AD" clId="Web-{CF5589AA-3BBD-87CC-F6DA-1491CB2DD7AE}" dt="2022-05-06T15:15:48.239" v="6" actId="20577"/>
          <ac:spMkLst>
            <pc:docMk/>
            <pc:sldMk cId="1324136018" sldId="359"/>
            <ac:spMk id="2" creationId="{6681D14C-D4F7-1427-BE82-F2215EDEEC02}"/>
          </ac:spMkLst>
        </pc:spChg>
      </pc:sldChg>
      <pc:sldChg chg="del">
        <pc:chgData name="Biswal, Ms. Akankshya" userId="S::ab94615n@pace.edu::9f596412-a63d-44de-bb19-fadb68491b05" providerId="AD" clId="Web-{CF5589AA-3BBD-87CC-F6DA-1491CB2DD7AE}" dt="2022-05-06T15:17:08.401" v="15"/>
        <pc:sldMkLst>
          <pc:docMk/>
          <pc:sldMk cId="2724791720" sldId="363"/>
        </pc:sldMkLst>
      </pc:sldChg>
      <pc:sldChg chg="del">
        <pc:chgData name="Biswal, Ms. Akankshya" userId="S::ab94615n@pace.edu::9f596412-a63d-44de-bb19-fadb68491b05" providerId="AD" clId="Web-{CF5589AA-3BBD-87CC-F6DA-1491CB2DD7AE}" dt="2022-05-06T15:17:08.401" v="11"/>
        <pc:sldMkLst>
          <pc:docMk/>
          <pc:sldMk cId="507532823" sldId="364"/>
        </pc:sldMkLst>
      </pc:sldChg>
      <pc:sldChg chg="del">
        <pc:chgData name="Biswal, Ms. Akankshya" userId="S::ab94615n@pace.edu::9f596412-a63d-44de-bb19-fadb68491b05" providerId="AD" clId="Web-{CF5589AA-3BBD-87CC-F6DA-1491CB2DD7AE}" dt="2022-05-06T15:17:08.401" v="10"/>
        <pc:sldMkLst>
          <pc:docMk/>
          <pc:sldMk cId="3742979767" sldId="366"/>
        </pc:sldMkLst>
      </pc:sldChg>
      <pc:sldChg chg="del">
        <pc:chgData name="Biswal, Ms. Akankshya" userId="S::ab94615n@pace.edu::9f596412-a63d-44de-bb19-fadb68491b05" providerId="AD" clId="Web-{CF5589AA-3BBD-87CC-F6DA-1491CB2DD7AE}" dt="2022-05-06T15:17:08.401" v="8"/>
        <pc:sldMkLst>
          <pc:docMk/>
          <pc:sldMk cId="3431786016" sldId="367"/>
        </pc:sldMkLst>
      </pc:sldChg>
      <pc:sldChg chg="del">
        <pc:chgData name="Biswal, Ms. Akankshya" userId="S::ab94615n@pace.edu::9f596412-a63d-44de-bb19-fadb68491b05" providerId="AD" clId="Web-{CF5589AA-3BBD-87CC-F6DA-1491CB2DD7AE}" dt="2022-05-06T15:17:08.401" v="14"/>
        <pc:sldMkLst>
          <pc:docMk/>
          <pc:sldMk cId="309311367" sldId="368"/>
        </pc:sldMkLst>
      </pc:sldChg>
      <pc:sldChg chg="del">
        <pc:chgData name="Biswal, Ms. Akankshya" userId="S::ab94615n@pace.edu::9f596412-a63d-44de-bb19-fadb68491b05" providerId="AD" clId="Web-{CF5589AA-3BBD-87CC-F6DA-1491CB2DD7AE}" dt="2022-05-06T15:17:08.401" v="13"/>
        <pc:sldMkLst>
          <pc:docMk/>
          <pc:sldMk cId="3428733263" sldId="369"/>
        </pc:sldMkLst>
      </pc:sldChg>
      <pc:sldChg chg="del">
        <pc:chgData name="Biswal, Ms. Akankshya" userId="S::ab94615n@pace.edu::9f596412-a63d-44de-bb19-fadb68491b05" providerId="AD" clId="Web-{CF5589AA-3BBD-87CC-F6DA-1491CB2DD7AE}" dt="2022-05-06T15:17:08.401" v="12"/>
        <pc:sldMkLst>
          <pc:docMk/>
          <pc:sldMk cId="2537878505" sldId="370"/>
        </pc:sldMkLst>
      </pc:sldChg>
      <pc:sldChg chg="del">
        <pc:chgData name="Biswal, Ms. Akankshya" userId="S::ab94615n@pace.edu::9f596412-a63d-44de-bb19-fadb68491b05" providerId="AD" clId="Web-{CF5589AA-3BBD-87CC-F6DA-1491CB2DD7AE}" dt="2022-05-06T15:17:08.401" v="7"/>
        <pc:sldMkLst>
          <pc:docMk/>
          <pc:sldMk cId="641470391" sldId="371"/>
        </pc:sldMkLst>
      </pc:sldChg>
    </pc:docChg>
  </pc:docChgLst>
  <pc:docChgLst>
    <pc:chgData name="Harry, Ms. Emi N." userId="S::eh26833n@pace.edu::4f8c6b37-275f-4b46-ba2d-a63eacb3b7f9" providerId="AD" clId="Web-{AF368A16-1974-4F7C-926C-8C48F0542819}"/>
    <pc:docChg chg="modSld">
      <pc:chgData name="Harry, Ms. Emi N." userId="S::eh26833n@pace.edu::4f8c6b37-275f-4b46-ba2d-a63eacb3b7f9" providerId="AD" clId="Web-{AF368A16-1974-4F7C-926C-8C48F0542819}" dt="2022-05-12T20:38:25.410" v="263" actId="20577"/>
      <pc:docMkLst>
        <pc:docMk/>
      </pc:docMkLst>
      <pc:sldChg chg="modSp">
        <pc:chgData name="Harry, Ms. Emi N." userId="S::eh26833n@pace.edu::4f8c6b37-275f-4b46-ba2d-a63eacb3b7f9" providerId="AD" clId="Web-{AF368A16-1974-4F7C-926C-8C48F0542819}" dt="2022-05-12T20:38:25.410" v="263" actId="20577"/>
        <pc:sldMkLst>
          <pc:docMk/>
          <pc:sldMk cId="2982871092" sldId="258"/>
        </pc:sldMkLst>
        <pc:spChg chg="mod">
          <ac:chgData name="Harry, Ms. Emi N." userId="S::eh26833n@pace.edu::4f8c6b37-275f-4b46-ba2d-a63eacb3b7f9" providerId="AD" clId="Web-{AF368A16-1974-4F7C-926C-8C48F0542819}" dt="2022-05-12T20:29:08.097" v="68" actId="20577"/>
          <ac:spMkLst>
            <pc:docMk/>
            <pc:sldMk cId="2982871092" sldId="258"/>
            <ac:spMk id="2" creationId="{D03D79F1-3DB4-4C4B-8409-5DB7F4FD91A5}"/>
          </ac:spMkLst>
        </pc:spChg>
        <pc:spChg chg="mod">
          <ac:chgData name="Harry, Ms. Emi N." userId="S::eh26833n@pace.edu::4f8c6b37-275f-4b46-ba2d-a63eacb3b7f9" providerId="AD" clId="Web-{AF368A16-1974-4F7C-926C-8C48F0542819}" dt="2022-05-12T20:38:25.410" v="263" actId="20577"/>
          <ac:spMkLst>
            <pc:docMk/>
            <pc:sldMk cId="2982871092" sldId="258"/>
            <ac:spMk id="3" creationId="{90A91CCC-9654-4652-8696-B719C7364628}"/>
          </ac:spMkLst>
        </pc:spChg>
      </pc:sldChg>
    </pc:docChg>
  </pc:docChgLst>
  <pc:docChgLst>
    <pc:chgData name="Biswal, Ms. Akankshya" userId="S::ab94615n@pace.edu::9f596412-a63d-44de-bb19-fadb68491b05" providerId="AD" clId="Web-{FF720118-B121-1C29-2D57-DA3A76DAD4C8}"/>
    <pc:docChg chg="modSld">
      <pc:chgData name="Biswal, Ms. Akankshya" userId="S::ab94615n@pace.edu::9f596412-a63d-44de-bb19-fadb68491b05" providerId="AD" clId="Web-{FF720118-B121-1C29-2D57-DA3A76DAD4C8}" dt="2022-04-26T23:53:43.590" v="9"/>
      <pc:docMkLst>
        <pc:docMk/>
      </pc:docMkLst>
      <pc:sldChg chg="delSp">
        <pc:chgData name="Biswal, Ms. Akankshya" userId="S::ab94615n@pace.edu::9f596412-a63d-44de-bb19-fadb68491b05" providerId="AD" clId="Web-{FF720118-B121-1C29-2D57-DA3A76DAD4C8}" dt="2022-04-26T23:52:46.776" v="0"/>
        <pc:sldMkLst>
          <pc:docMk/>
          <pc:sldMk cId="2982871092" sldId="258"/>
        </pc:sldMkLst>
        <pc:spChg chg="del">
          <ac:chgData name="Biswal, Ms. Akankshya" userId="S::ab94615n@pace.edu::9f596412-a63d-44de-bb19-fadb68491b05" providerId="AD" clId="Web-{FF720118-B121-1C29-2D57-DA3A76DAD4C8}" dt="2022-04-26T23:52:46.776" v="0"/>
          <ac:spMkLst>
            <pc:docMk/>
            <pc:sldMk cId="2982871092" sldId="258"/>
            <ac:spMk id="5" creationId="{3971C7DF-9CB1-4118-71EC-3B658C999EF6}"/>
          </ac:spMkLst>
        </pc:spChg>
      </pc:sldChg>
      <pc:sldChg chg="delSp">
        <pc:chgData name="Biswal, Ms. Akankshya" userId="S::ab94615n@pace.edu::9f596412-a63d-44de-bb19-fadb68491b05" providerId="AD" clId="Web-{FF720118-B121-1C29-2D57-DA3A76DAD4C8}" dt="2022-04-26T23:53:18.011" v="3"/>
        <pc:sldMkLst>
          <pc:docMk/>
          <pc:sldMk cId="2558995252" sldId="260"/>
        </pc:sldMkLst>
        <pc:spChg chg="del">
          <ac:chgData name="Biswal, Ms. Akankshya" userId="S::ab94615n@pace.edu::9f596412-a63d-44de-bb19-fadb68491b05" providerId="AD" clId="Web-{FF720118-B121-1C29-2D57-DA3A76DAD4C8}" dt="2022-04-26T23:53:18.011" v="3"/>
          <ac:spMkLst>
            <pc:docMk/>
            <pc:sldMk cId="2558995252" sldId="260"/>
            <ac:spMk id="5" creationId="{6434B7FE-A8C3-6C69-A947-0EDC6E116E50}"/>
          </ac:spMkLst>
        </pc:spChg>
      </pc:sldChg>
      <pc:sldChg chg="delSp">
        <pc:chgData name="Biswal, Ms. Akankshya" userId="S::ab94615n@pace.edu::9f596412-a63d-44de-bb19-fadb68491b05" providerId="AD" clId="Web-{FF720118-B121-1C29-2D57-DA3A76DAD4C8}" dt="2022-04-26T23:53:13.168" v="2"/>
        <pc:sldMkLst>
          <pc:docMk/>
          <pc:sldMk cId="3295975949" sldId="261"/>
        </pc:sldMkLst>
        <pc:spChg chg="del">
          <ac:chgData name="Biswal, Ms. Akankshya" userId="S::ab94615n@pace.edu::9f596412-a63d-44de-bb19-fadb68491b05" providerId="AD" clId="Web-{FF720118-B121-1C29-2D57-DA3A76DAD4C8}" dt="2022-04-26T23:53:13.168" v="2"/>
          <ac:spMkLst>
            <pc:docMk/>
            <pc:sldMk cId="3295975949" sldId="261"/>
            <ac:spMk id="3" creationId="{9C034D26-F7A7-43F9-4DAC-478E818E613D}"/>
          </ac:spMkLst>
        </pc:spChg>
      </pc:sldChg>
      <pc:sldChg chg="delSp">
        <pc:chgData name="Biswal, Ms. Akankshya" userId="S::ab94615n@pace.edu::9f596412-a63d-44de-bb19-fadb68491b05" providerId="AD" clId="Web-{FF720118-B121-1C29-2D57-DA3A76DAD4C8}" dt="2022-04-26T23:53:07.480" v="1"/>
        <pc:sldMkLst>
          <pc:docMk/>
          <pc:sldMk cId="2550804986" sldId="262"/>
        </pc:sldMkLst>
        <pc:spChg chg="del">
          <ac:chgData name="Biswal, Ms. Akankshya" userId="S::ab94615n@pace.edu::9f596412-a63d-44de-bb19-fadb68491b05" providerId="AD" clId="Web-{FF720118-B121-1C29-2D57-DA3A76DAD4C8}" dt="2022-04-26T23:53:07.480" v="1"/>
          <ac:spMkLst>
            <pc:docMk/>
            <pc:sldMk cId="2550804986" sldId="262"/>
            <ac:spMk id="3" creationId="{6700E80B-8D34-FFCC-1625-6D45894BCB67}"/>
          </ac:spMkLst>
        </pc:spChg>
      </pc:sldChg>
      <pc:sldChg chg="delSp modSp">
        <pc:chgData name="Biswal, Ms. Akankshya" userId="S::ab94615n@pace.edu::9f596412-a63d-44de-bb19-fadb68491b05" providerId="AD" clId="Web-{FF720118-B121-1C29-2D57-DA3A76DAD4C8}" dt="2022-04-26T23:53:43.590" v="9"/>
        <pc:sldMkLst>
          <pc:docMk/>
          <pc:sldMk cId="689244344" sldId="303"/>
        </pc:sldMkLst>
        <pc:spChg chg="del mod">
          <ac:chgData name="Biswal, Ms. Akankshya" userId="S::ab94615n@pace.edu::9f596412-a63d-44de-bb19-fadb68491b05" providerId="AD" clId="Web-{FF720118-B121-1C29-2D57-DA3A76DAD4C8}" dt="2022-04-26T23:53:43.590" v="9"/>
          <ac:spMkLst>
            <pc:docMk/>
            <pc:sldMk cId="689244344" sldId="303"/>
            <ac:spMk id="2" creationId="{BC3BB29D-D867-44A6-662E-C7FA798EA2C7}"/>
          </ac:spMkLst>
        </pc:spChg>
      </pc:sldChg>
      <pc:sldChg chg="delSp modSp">
        <pc:chgData name="Biswal, Ms. Akankshya" userId="S::ab94615n@pace.edu::9f596412-a63d-44de-bb19-fadb68491b05" providerId="AD" clId="Web-{FF720118-B121-1C29-2D57-DA3A76DAD4C8}" dt="2022-04-26T23:53:33.965" v="7"/>
        <pc:sldMkLst>
          <pc:docMk/>
          <pc:sldMk cId="1607180677" sldId="304"/>
        </pc:sldMkLst>
        <pc:spChg chg="del mod">
          <ac:chgData name="Biswal, Ms. Akankshya" userId="S::ab94615n@pace.edu::9f596412-a63d-44de-bb19-fadb68491b05" providerId="AD" clId="Web-{FF720118-B121-1C29-2D57-DA3A76DAD4C8}" dt="2022-04-26T23:53:33.965" v="7"/>
          <ac:spMkLst>
            <pc:docMk/>
            <pc:sldMk cId="1607180677" sldId="304"/>
            <ac:spMk id="12" creationId="{AEF7AB3C-055A-53E0-B39A-A3DD99C44FA7}"/>
          </ac:spMkLst>
        </pc:spChg>
      </pc:sldChg>
      <pc:sldChg chg="delSp">
        <pc:chgData name="Biswal, Ms. Akankshya" userId="S::ab94615n@pace.edu::9f596412-a63d-44de-bb19-fadb68491b05" providerId="AD" clId="Web-{FF720118-B121-1C29-2D57-DA3A76DAD4C8}" dt="2022-04-26T23:53:24.433" v="4"/>
        <pc:sldMkLst>
          <pc:docMk/>
          <pc:sldMk cId="3916380136" sldId="307"/>
        </pc:sldMkLst>
        <pc:spChg chg="del">
          <ac:chgData name="Biswal, Ms. Akankshya" userId="S::ab94615n@pace.edu::9f596412-a63d-44de-bb19-fadb68491b05" providerId="AD" clId="Web-{FF720118-B121-1C29-2D57-DA3A76DAD4C8}" dt="2022-04-26T23:53:24.433" v="4"/>
          <ac:spMkLst>
            <pc:docMk/>
            <pc:sldMk cId="3916380136" sldId="307"/>
            <ac:spMk id="4" creationId="{F41557DB-8ABC-9108-2DE2-2D182E180A6A}"/>
          </ac:spMkLst>
        </pc:spChg>
      </pc:sldChg>
    </pc:docChg>
  </pc:docChgLst>
  <pc:docChgLst>
    <pc:chgData name="Harry, Ms. Emi N." userId="S::eh26833n@pace.edu::4f8c6b37-275f-4b46-ba2d-a63eacb3b7f9" providerId="AD" clId="Web-{467D72D2-0B7E-AA5F-0A1E-7976D2F1688E}"/>
    <pc:docChg chg="modSld">
      <pc:chgData name="Harry, Ms. Emi N." userId="S::eh26833n@pace.edu::4f8c6b37-275f-4b46-ba2d-a63eacb3b7f9" providerId="AD" clId="Web-{467D72D2-0B7E-AA5F-0A1E-7976D2F1688E}" dt="2022-05-07T01:34:23.923" v="484" actId="20577"/>
      <pc:docMkLst>
        <pc:docMk/>
      </pc:docMkLst>
      <pc:sldChg chg="addSp delSp modSp mod setBg">
        <pc:chgData name="Harry, Ms. Emi N." userId="S::eh26833n@pace.edu::4f8c6b37-275f-4b46-ba2d-a63eacb3b7f9" providerId="AD" clId="Web-{467D72D2-0B7E-AA5F-0A1E-7976D2F1688E}" dt="2022-05-07T00:57:29.912" v="43" actId="1076"/>
        <pc:sldMkLst>
          <pc:docMk/>
          <pc:sldMk cId="170510361" sldId="281"/>
        </pc:sldMkLst>
        <pc:spChg chg="mod ord">
          <ac:chgData name="Harry, Ms. Emi N." userId="S::eh26833n@pace.edu::4f8c6b37-275f-4b46-ba2d-a63eacb3b7f9" providerId="AD" clId="Web-{467D72D2-0B7E-AA5F-0A1E-7976D2F1688E}" dt="2022-05-07T00:56:40.658" v="41" actId="20577"/>
          <ac:spMkLst>
            <pc:docMk/>
            <pc:sldMk cId="170510361" sldId="281"/>
            <ac:spMk id="2" creationId="{426475C5-B85A-62B0-9C04-145057CE28AE}"/>
          </ac:spMkLst>
        </pc:spChg>
        <pc:spChg chg="add del">
          <ac:chgData name="Harry, Ms. Emi N." userId="S::eh26833n@pace.edu::4f8c6b37-275f-4b46-ba2d-a63eacb3b7f9" providerId="AD" clId="Web-{467D72D2-0B7E-AA5F-0A1E-7976D2F1688E}" dt="2022-05-07T00:56:25.157" v="37"/>
          <ac:spMkLst>
            <pc:docMk/>
            <pc:sldMk cId="170510361" sldId="281"/>
            <ac:spMk id="8" creationId="{36E6FEC8-170C-492C-84E0-54394629D120}"/>
          </ac:spMkLst>
        </pc:spChg>
        <pc:spChg chg="add del">
          <ac:chgData name="Harry, Ms. Emi N." userId="S::eh26833n@pace.edu::4f8c6b37-275f-4b46-ba2d-a63eacb3b7f9" providerId="AD" clId="Web-{467D72D2-0B7E-AA5F-0A1E-7976D2F1688E}" dt="2022-05-07T00:56:25.157" v="37"/>
          <ac:spMkLst>
            <pc:docMk/>
            <pc:sldMk cId="170510361" sldId="281"/>
            <ac:spMk id="10" creationId="{DEE940A1-B9E0-4C5D-A55E-B19742379C83}"/>
          </ac:spMkLst>
        </pc:spChg>
        <pc:spChg chg="add del">
          <ac:chgData name="Harry, Ms. Emi N." userId="S::eh26833n@pace.edu::4f8c6b37-275f-4b46-ba2d-a63eacb3b7f9" providerId="AD" clId="Web-{467D72D2-0B7E-AA5F-0A1E-7976D2F1688E}" dt="2022-05-07T00:56:25.157" v="37"/>
          <ac:spMkLst>
            <pc:docMk/>
            <pc:sldMk cId="170510361" sldId="281"/>
            <ac:spMk id="14" creationId="{15D07998-6C3F-4B16-A312-D681ADD8FB81}"/>
          </ac:spMkLst>
        </pc:spChg>
        <pc:spChg chg="add del">
          <ac:chgData name="Harry, Ms. Emi N." userId="S::eh26833n@pace.edu::4f8c6b37-275f-4b46-ba2d-a63eacb3b7f9" providerId="AD" clId="Web-{467D72D2-0B7E-AA5F-0A1E-7976D2F1688E}" dt="2022-05-07T00:56:25.157" v="37"/>
          <ac:spMkLst>
            <pc:docMk/>
            <pc:sldMk cId="170510361" sldId="281"/>
            <ac:spMk id="16" creationId="{1B90208F-4EB3-405C-9708-0E5C0B4D71FE}"/>
          </ac:spMkLst>
        </pc:spChg>
        <pc:spChg chg="add del">
          <ac:chgData name="Harry, Ms. Emi N." userId="S::eh26833n@pace.edu::4f8c6b37-275f-4b46-ba2d-a63eacb3b7f9" providerId="AD" clId="Web-{467D72D2-0B7E-AA5F-0A1E-7976D2F1688E}" dt="2022-05-07T00:56:25.157" v="37"/>
          <ac:spMkLst>
            <pc:docMk/>
            <pc:sldMk cId="170510361" sldId="281"/>
            <ac:spMk id="18" creationId="{B065D3B6-C693-46F1-A2BB-A1ED4E153519}"/>
          </ac:spMkLst>
        </pc:spChg>
        <pc:spChg chg="add">
          <ac:chgData name="Harry, Ms. Emi N." userId="S::eh26833n@pace.edu::4f8c6b37-275f-4b46-ba2d-a63eacb3b7f9" providerId="AD" clId="Web-{467D72D2-0B7E-AA5F-0A1E-7976D2F1688E}" dt="2022-05-07T00:56:25.157" v="38"/>
          <ac:spMkLst>
            <pc:docMk/>
            <pc:sldMk cId="170510361" sldId="281"/>
            <ac:spMk id="20" creationId="{16A56A1B-DB74-41DA-B78B-0C762EE7B686}"/>
          </ac:spMkLst>
        </pc:spChg>
        <pc:spChg chg="add">
          <ac:chgData name="Harry, Ms. Emi N." userId="S::eh26833n@pace.edu::4f8c6b37-275f-4b46-ba2d-a63eacb3b7f9" providerId="AD" clId="Web-{467D72D2-0B7E-AA5F-0A1E-7976D2F1688E}" dt="2022-05-07T00:56:25.157" v="38"/>
          <ac:spMkLst>
            <pc:docMk/>
            <pc:sldMk cId="170510361" sldId="281"/>
            <ac:spMk id="21" creationId="{8BE48C64-5364-4060-8928-FC052E77CD60}"/>
          </ac:spMkLst>
        </pc:spChg>
        <pc:spChg chg="add">
          <ac:chgData name="Harry, Ms. Emi N." userId="S::eh26833n@pace.edu::4f8c6b37-275f-4b46-ba2d-a63eacb3b7f9" providerId="AD" clId="Web-{467D72D2-0B7E-AA5F-0A1E-7976D2F1688E}" dt="2022-05-07T00:56:25.157" v="38"/>
          <ac:spMkLst>
            <pc:docMk/>
            <pc:sldMk cId="170510361" sldId="281"/>
            <ac:spMk id="22" creationId="{139F791B-8515-4F50-9D32-45DD7676C003}"/>
          </ac:spMkLst>
        </pc:spChg>
        <pc:spChg chg="add">
          <ac:chgData name="Harry, Ms. Emi N." userId="S::eh26833n@pace.edu::4f8c6b37-275f-4b46-ba2d-a63eacb3b7f9" providerId="AD" clId="Web-{467D72D2-0B7E-AA5F-0A1E-7976D2F1688E}" dt="2022-05-07T00:56:25.157" v="38"/>
          <ac:spMkLst>
            <pc:docMk/>
            <pc:sldMk cId="170510361" sldId="281"/>
            <ac:spMk id="24" creationId="{DC0CDD34-455E-4188-B6E6-C57A40E43581}"/>
          </ac:spMkLst>
        </pc:spChg>
        <pc:spChg chg="add">
          <ac:chgData name="Harry, Ms. Emi N." userId="S::eh26833n@pace.edu::4f8c6b37-275f-4b46-ba2d-a63eacb3b7f9" providerId="AD" clId="Web-{467D72D2-0B7E-AA5F-0A1E-7976D2F1688E}" dt="2022-05-07T00:56:25.157" v="38"/>
          <ac:spMkLst>
            <pc:docMk/>
            <pc:sldMk cId="170510361" sldId="281"/>
            <ac:spMk id="26" creationId="{4B0E089E-E773-40BF-B966-E1B54156C3BE}"/>
          </ac:spMkLst>
        </pc:spChg>
        <pc:picChg chg="add mod">
          <ac:chgData name="Harry, Ms. Emi N." userId="S::eh26833n@pace.edu::4f8c6b37-275f-4b46-ba2d-a63eacb3b7f9" providerId="AD" clId="Web-{467D72D2-0B7E-AA5F-0A1E-7976D2F1688E}" dt="2022-05-07T00:56:25.157" v="38"/>
          <ac:picMkLst>
            <pc:docMk/>
            <pc:sldMk cId="170510361" sldId="281"/>
            <ac:picMk id="3" creationId="{534E94E3-C11D-E2FA-9905-6381C0DF09AC}"/>
          </ac:picMkLst>
        </pc:picChg>
        <pc:picChg chg="add mod">
          <ac:chgData name="Harry, Ms. Emi N." userId="S::eh26833n@pace.edu::4f8c6b37-275f-4b46-ba2d-a63eacb3b7f9" providerId="AD" clId="Web-{467D72D2-0B7E-AA5F-0A1E-7976D2F1688E}" dt="2022-05-07T00:57:29.912" v="43" actId="1076"/>
          <ac:picMkLst>
            <pc:docMk/>
            <pc:sldMk cId="170510361" sldId="281"/>
            <ac:picMk id="4" creationId="{207157D2-3654-DE1D-1E12-FA72B64733C6}"/>
          </ac:picMkLst>
        </pc:picChg>
        <pc:cxnChg chg="add del">
          <ac:chgData name="Harry, Ms. Emi N." userId="S::eh26833n@pace.edu::4f8c6b37-275f-4b46-ba2d-a63eacb3b7f9" providerId="AD" clId="Web-{467D72D2-0B7E-AA5F-0A1E-7976D2F1688E}" dt="2022-05-07T00:56:25.157" v="37"/>
          <ac:cxnSpMkLst>
            <pc:docMk/>
            <pc:sldMk cId="170510361" sldId="281"/>
            <ac:cxnSpMk id="12" creationId="{81C8E47B-A563-4B44-A9B0-9316605C2E4E}"/>
          </ac:cxnSpMkLst>
        </pc:cxnChg>
        <pc:cxnChg chg="add">
          <ac:chgData name="Harry, Ms. Emi N." userId="S::eh26833n@pace.edu::4f8c6b37-275f-4b46-ba2d-a63eacb3b7f9" providerId="AD" clId="Web-{467D72D2-0B7E-AA5F-0A1E-7976D2F1688E}" dt="2022-05-07T00:56:25.157" v="38"/>
          <ac:cxnSpMkLst>
            <pc:docMk/>
            <pc:sldMk cId="170510361" sldId="281"/>
            <ac:cxnSpMk id="23" creationId="{966A6F95-73C3-44EC-9D80-3131D2D868F1}"/>
          </ac:cxnSpMkLst>
        </pc:cxnChg>
        <pc:cxnChg chg="add">
          <ac:chgData name="Harry, Ms. Emi N." userId="S::eh26833n@pace.edu::4f8c6b37-275f-4b46-ba2d-a63eacb3b7f9" providerId="AD" clId="Web-{467D72D2-0B7E-AA5F-0A1E-7976D2F1688E}" dt="2022-05-07T00:56:25.157" v="38"/>
          <ac:cxnSpMkLst>
            <pc:docMk/>
            <pc:sldMk cId="170510361" sldId="281"/>
            <ac:cxnSpMk id="25" creationId="{381C2058-47F2-4937-AFC4-04B58EC1A035}"/>
          </ac:cxnSpMkLst>
        </pc:cxnChg>
      </pc:sldChg>
      <pc:sldChg chg="addSp delSp modSp">
        <pc:chgData name="Harry, Ms. Emi N." userId="S::eh26833n@pace.edu::4f8c6b37-275f-4b46-ba2d-a63eacb3b7f9" providerId="AD" clId="Web-{467D72D2-0B7E-AA5F-0A1E-7976D2F1688E}" dt="2022-05-06T16:06:28.499" v="7"/>
        <pc:sldMkLst>
          <pc:docMk/>
          <pc:sldMk cId="196818170" sldId="305"/>
        </pc:sldMkLst>
        <pc:picChg chg="add mod">
          <ac:chgData name="Harry, Ms. Emi N." userId="S::eh26833n@pace.edu::4f8c6b37-275f-4b46-ba2d-a63eacb3b7f9" providerId="AD" clId="Web-{467D72D2-0B7E-AA5F-0A1E-7976D2F1688E}" dt="2022-05-06T16:06:16.702" v="6" actId="14100"/>
          <ac:picMkLst>
            <pc:docMk/>
            <pc:sldMk cId="196818170" sldId="305"/>
            <ac:picMk id="3" creationId="{07EDC007-2ADF-BBD0-CE1E-9FD07AC0AB06}"/>
          </ac:picMkLst>
        </pc:picChg>
        <pc:picChg chg="add del mod">
          <ac:chgData name="Harry, Ms. Emi N." userId="S::eh26833n@pace.edu::4f8c6b37-275f-4b46-ba2d-a63eacb3b7f9" providerId="AD" clId="Web-{467D72D2-0B7E-AA5F-0A1E-7976D2F1688E}" dt="2022-05-06T16:06:28.499" v="7"/>
          <ac:picMkLst>
            <pc:docMk/>
            <pc:sldMk cId="196818170" sldId="305"/>
            <ac:picMk id="4" creationId="{00F3D9F9-D482-9407-6C6D-66E70C22323E}"/>
          </ac:picMkLst>
        </pc:picChg>
      </pc:sldChg>
      <pc:sldChg chg="modSp">
        <pc:chgData name="Harry, Ms. Emi N." userId="S::eh26833n@pace.edu::4f8c6b37-275f-4b46-ba2d-a63eacb3b7f9" providerId="AD" clId="Web-{467D72D2-0B7E-AA5F-0A1E-7976D2F1688E}" dt="2022-05-07T00:47:04.833" v="34"/>
        <pc:sldMkLst>
          <pc:docMk/>
          <pc:sldMk cId="3206753725" sldId="310"/>
        </pc:sldMkLst>
        <pc:graphicFrameChg chg="mod modGraphic">
          <ac:chgData name="Harry, Ms. Emi N." userId="S::eh26833n@pace.edu::4f8c6b37-275f-4b46-ba2d-a63eacb3b7f9" providerId="AD" clId="Web-{467D72D2-0B7E-AA5F-0A1E-7976D2F1688E}" dt="2022-05-07T00:47:04.833" v="34"/>
          <ac:graphicFrameMkLst>
            <pc:docMk/>
            <pc:sldMk cId="3206753725" sldId="310"/>
            <ac:graphicFrameMk id="4" creationId="{E4704F0F-F381-B7FC-ABA4-E6D9E6BF0F56}"/>
          </ac:graphicFrameMkLst>
        </pc:graphicFrameChg>
      </pc:sldChg>
      <pc:sldChg chg="modSp">
        <pc:chgData name="Harry, Ms. Emi N." userId="S::eh26833n@pace.edu::4f8c6b37-275f-4b46-ba2d-a63eacb3b7f9" providerId="AD" clId="Web-{467D72D2-0B7E-AA5F-0A1E-7976D2F1688E}" dt="2022-05-07T01:01:05.709" v="75"/>
        <pc:sldMkLst>
          <pc:docMk/>
          <pc:sldMk cId="1266708408" sldId="311"/>
        </pc:sldMkLst>
        <pc:graphicFrameChg chg="mod modGraphic">
          <ac:chgData name="Harry, Ms. Emi N." userId="S::eh26833n@pace.edu::4f8c6b37-275f-4b46-ba2d-a63eacb3b7f9" providerId="AD" clId="Web-{467D72D2-0B7E-AA5F-0A1E-7976D2F1688E}" dt="2022-05-07T01:01:05.709" v="75"/>
          <ac:graphicFrameMkLst>
            <pc:docMk/>
            <pc:sldMk cId="1266708408" sldId="311"/>
            <ac:graphicFrameMk id="4" creationId="{E4704F0F-F381-B7FC-ABA4-E6D9E6BF0F56}"/>
          </ac:graphicFrameMkLst>
        </pc:graphicFrameChg>
      </pc:sldChg>
      <pc:sldChg chg="addSp modSp mod setBg">
        <pc:chgData name="Harry, Ms. Emi N." userId="S::eh26833n@pace.edu::4f8c6b37-275f-4b46-ba2d-a63eacb3b7f9" providerId="AD" clId="Web-{467D72D2-0B7E-AA5F-0A1E-7976D2F1688E}" dt="2022-05-07T01:05:33.058" v="82" actId="1076"/>
        <pc:sldMkLst>
          <pc:docMk/>
          <pc:sldMk cId="1238072189" sldId="312"/>
        </pc:sldMkLst>
        <pc:spChg chg="mod">
          <ac:chgData name="Harry, Ms. Emi N." userId="S::eh26833n@pace.edu::4f8c6b37-275f-4b46-ba2d-a63eacb3b7f9" providerId="AD" clId="Web-{467D72D2-0B7E-AA5F-0A1E-7976D2F1688E}" dt="2022-05-07T01:04:43.367" v="80" actId="20577"/>
          <ac:spMkLst>
            <pc:docMk/>
            <pc:sldMk cId="1238072189" sldId="312"/>
            <ac:spMk id="2" creationId="{F480DBA1-569A-1B83-FED2-76EDD5CA7E70}"/>
          </ac:spMkLst>
        </pc:spChg>
        <pc:spChg chg="add">
          <ac:chgData name="Harry, Ms. Emi N." userId="S::eh26833n@pace.edu::4f8c6b37-275f-4b46-ba2d-a63eacb3b7f9" providerId="AD" clId="Web-{467D72D2-0B7E-AA5F-0A1E-7976D2F1688E}" dt="2022-05-07T01:04:27.428" v="77"/>
          <ac:spMkLst>
            <pc:docMk/>
            <pc:sldMk cId="1238072189" sldId="312"/>
            <ac:spMk id="8" creationId="{8BE48C64-5364-4060-8928-FC052E77CD60}"/>
          </ac:spMkLst>
        </pc:spChg>
        <pc:spChg chg="add">
          <ac:chgData name="Harry, Ms. Emi N." userId="S::eh26833n@pace.edu::4f8c6b37-275f-4b46-ba2d-a63eacb3b7f9" providerId="AD" clId="Web-{467D72D2-0B7E-AA5F-0A1E-7976D2F1688E}" dt="2022-05-07T01:04:27.428" v="77"/>
          <ac:spMkLst>
            <pc:docMk/>
            <pc:sldMk cId="1238072189" sldId="312"/>
            <ac:spMk id="10" creationId="{139F791B-8515-4F50-9D32-45DD7676C003}"/>
          </ac:spMkLst>
        </pc:spChg>
        <pc:spChg chg="add">
          <ac:chgData name="Harry, Ms. Emi N." userId="S::eh26833n@pace.edu::4f8c6b37-275f-4b46-ba2d-a63eacb3b7f9" providerId="AD" clId="Web-{467D72D2-0B7E-AA5F-0A1E-7976D2F1688E}" dt="2022-05-07T01:04:27.428" v="77"/>
          <ac:spMkLst>
            <pc:docMk/>
            <pc:sldMk cId="1238072189" sldId="312"/>
            <ac:spMk id="14" creationId="{DC0CDD34-455E-4188-B6E6-C57A40E43581}"/>
          </ac:spMkLst>
        </pc:spChg>
        <pc:spChg chg="add">
          <ac:chgData name="Harry, Ms. Emi N." userId="S::eh26833n@pace.edu::4f8c6b37-275f-4b46-ba2d-a63eacb3b7f9" providerId="AD" clId="Web-{467D72D2-0B7E-AA5F-0A1E-7976D2F1688E}" dt="2022-05-07T01:04:27.428" v="77"/>
          <ac:spMkLst>
            <pc:docMk/>
            <pc:sldMk cId="1238072189" sldId="312"/>
            <ac:spMk id="18" creationId="{4B0E089E-E773-40BF-B966-E1B54156C3BE}"/>
          </ac:spMkLst>
        </pc:spChg>
        <pc:spChg chg="add">
          <ac:chgData name="Harry, Ms. Emi N." userId="S::eh26833n@pace.edu::4f8c6b37-275f-4b46-ba2d-a63eacb3b7f9" providerId="AD" clId="Web-{467D72D2-0B7E-AA5F-0A1E-7976D2F1688E}" dt="2022-05-07T01:04:27.428" v="77"/>
          <ac:spMkLst>
            <pc:docMk/>
            <pc:sldMk cId="1238072189" sldId="312"/>
            <ac:spMk id="20" creationId="{16A56A1B-DB74-41DA-B78B-0C762EE7B686}"/>
          </ac:spMkLst>
        </pc:spChg>
        <pc:picChg chg="add mod">
          <ac:chgData name="Harry, Ms. Emi N." userId="S::eh26833n@pace.edu::4f8c6b37-275f-4b46-ba2d-a63eacb3b7f9" providerId="AD" clId="Web-{467D72D2-0B7E-AA5F-0A1E-7976D2F1688E}" dt="2022-05-07T01:04:27.428" v="77"/>
          <ac:picMkLst>
            <pc:docMk/>
            <pc:sldMk cId="1238072189" sldId="312"/>
            <ac:picMk id="3" creationId="{F1271388-E993-6B84-4266-080E2CBE103F}"/>
          </ac:picMkLst>
        </pc:picChg>
        <pc:picChg chg="add mod">
          <ac:chgData name="Harry, Ms. Emi N." userId="S::eh26833n@pace.edu::4f8c6b37-275f-4b46-ba2d-a63eacb3b7f9" providerId="AD" clId="Web-{467D72D2-0B7E-AA5F-0A1E-7976D2F1688E}" dt="2022-05-07T01:05:33.058" v="82" actId="1076"/>
          <ac:picMkLst>
            <pc:docMk/>
            <pc:sldMk cId="1238072189" sldId="312"/>
            <ac:picMk id="4" creationId="{99EBA63C-24C8-6B63-9BD7-A97D87FD5D14}"/>
          </ac:picMkLst>
        </pc:picChg>
        <pc:cxnChg chg="add">
          <ac:chgData name="Harry, Ms. Emi N." userId="S::eh26833n@pace.edu::4f8c6b37-275f-4b46-ba2d-a63eacb3b7f9" providerId="AD" clId="Web-{467D72D2-0B7E-AA5F-0A1E-7976D2F1688E}" dt="2022-05-07T01:04:27.428" v="77"/>
          <ac:cxnSpMkLst>
            <pc:docMk/>
            <pc:sldMk cId="1238072189" sldId="312"/>
            <ac:cxnSpMk id="12" creationId="{966A6F95-73C3-44EC-9D80-3131D2D868F1}"/>
          </ac:cxnSpMkLst>
        </pc:cxnChg>
        <pc:cxnChg chg="add">
          <ac:chgData name="Harry, Ms. Emi N." userId="S::eh26833n@pace.edu::4f8c6b37-275f-4b46-ba2d-a63eacb3b7f9" providerId="AD" clId="Web-{467D72D2-0B7E-AA5F-0A1E-7976D2F1688E}" dt="2022-05-07T01:04:27.428" v="77"/>
          <ac:cxnSpMkLst>
            <pc:docMk/>
            <pc:sldMk cId="1238072189" sldId="312"/>
            <ac:cxnSpMk id="16" creationId="{381C2058-47F2-4937-AFC4-04B58EC1A035}"/>
          </ac:cxnSpMkLst>
        </pc:cxnChg>
      </pc:sldChg>
      <pc:sldChg chg="addSp modSp mod setBg">
        <pc:chgData name="Harry, Ms. Emi N." userId="S::eh26833n@pace.edu::4f8c6b37-275f-4b46-ba2d-a63eacb3b7f9" providerId="AD" clId="Web-{467D72D2-0B7E-AA5F-0A1E-7976D2F1688E}" dt="2022-05-07T01:10:50.785" v="89" actId="1076"/>
        <pc:sldMkLst>
          <pc:docMk/>
          <pc:sldMk cId="3818270496" sldId="314"/>
        </pc:sldMkLst>
        <pc:spChg chg="mod">
          <ac:chgData name="Harry, Ms. Emi N." userId="S::eh26833n@pace.edu::4f8c6b37-275f-4b46-ba2d-a63eacb3b7f9" providerId="AD" clId="Web-{467D72D2-0B7E-AA5F-0A1E-7976D2F1688E}" dt="2022-05-07T01:10:03.985" v="87" actId="20577"/>
          <ac:spMkLst>
            <pc:docMk/>
            <pc:sldMk cId="3818270496" sldId="314"/>
            <ac:spMk id="2" creationId="{F480DBA1-569A-1B83-FED2-76EDD5CA7E70}"/>
          </ac:spMkLst>
        </pc:spChg>
        <pc:spChg chg="add">
          <ac:chgData name="Harry, Ms. Emi N." userId="S::eh26833n@pace.edu::4f8c6b37-275f-4b46-ba2d-a63eacb3b7f9" providerId="AD" clId="Web-{467D72D2-0B7E-AA5F-0A1E-7976D2F1688E}" dt="2022-05-07T01:09:53.359" v="84"/>
          <ac:spMkLst>
            <pc:docMk/>
            <pc:sldMk cId="3818270496" sldId="314"/>
            <ac:spMk id="8" creationId="{8BE48C64-5364-4060-8928-FC052E77CD60}"/>
          </ac:spMkLst>
        </pc:spChg>
        <pc:spChg chg="add">
          <ac:chgData name="Harry, Ms. Emi N." userId="S::eh26833n@pace.edu::4f8c6b37-275f-4b46-ba2d-a63eacb3b7f9" providerId="AD" clId="Web-{467D72D2-0B7E-AA5F-0A1E-7976D2F1688E}" dt="2022-05-07T01:09:53.359" v="84"/>
          <ac:spMkLst>
            <pc:docMk/>
            <pc:sldMk cId="3818270496" sldId="314"/>
            <ac:spMk id="10" creationId="{139F791B-8515-4F50-9D32-45DD7676C003}"/>
          </ac:spMkLst>
        </pc:spChg>
        <pc:spChg chg="add">
          <ac:chgData name="Harry, Ms. Emi N." userId="S::eh26833n@pace.edu::4f8c6b37-275f-4b46-ba2d-a63eacb3b7f9" providerId="AD" clId="Web-{467D72D2-0B7E-AA5F-0A1E-7976D2F1688E}" dt="2022-05-07T01:09:53.359" v="84"/>
          <ac:spMkLst>
            <pc:docMk/>
            <pc:sldMk cId="3818270496" sldId="314"/>
            <ac:spMk id="14" creationId="{DC0CDD34-455E-4188-B6E6-C57A40E43581}"/>
          </ac:spMkLst>
        </pc:spChg>
        <pc:spChg chg="add">
          <ac:chgData name="Harry, Ms. Emi N." userId="S::eh26833n@pace.edu::4f8c6b37-275f-4b46-ba2d-a63eacb3b7f9" providerId="AD" clId="Web-{467D72D2-0B7E-AA5F-0A1E-7976D2F1688E}" dt="2022-05-07T01:09:53.359" v="84"/>
          <ac:spMkLst>
            <pc:docMk/>
            <pc:sldMk cId="3818270496" sldId="314"/>
            <ac:spMk id="18" creationId="{4B0E089E-E773-40BF-B966-E1B54156C3BE}"/>
          </ac:spMkLst>
        </pc:spChg>
        <pc:spChg chg="add">
          <ac:chgData name="Harry, Ms. Emi N." userId="S::eh26833n@pace.edu::4f8c6b37-275f-4b46-ba2d-a63eacb3b7f9" providerId="AD" clId="Web-{467D72D2-0B7E-AA5F-0A1E-7976D2F1688E}" dt="2022-05-07T01:09:53.359" v="84"/>
          <ac:spMkLst>
            <pc:docMk/>
            <pc:sldMk cId="3818270496" sldId="314"/>
            <ac:spMk id="20" creationId="{16A56A1B-DB74-41DA-B78B-0C762EE7B686}"/>
          </ac:spMkLst>
        </pc:spChg>
        <pc:picChg chg="add mod">
          <ac:chgData name="Harry, Ms. Emi N." userId="S::eh26833n@pace.edu::4f8c6b37-275f-4b46-ba2d-a63eacb3b7f9" providerId="AD" clId="Web-{467D72D2-0B7E-AA5F-0A1E-7976D2F1688E}" dt="2022-05-07T01:09:53.359" v="84"/>
          <ac:picMkLst>
            <pc:docMk/>
            <pc:sldMk cId="3818270496" sldId="314"/>
            <ac:picMk id="3" creationId="{C1F26AE3-9D1E-9CF9-CB06-E624CF8A9D3B}"/>
          </ac:picMkLst>
        </pc:picChg>
        <pc:picChg chg="add mod">
          <ac:chgData name="Harry, Ms. Emi N." userId="S::eh26833n@pace.edu::4f8c6b37-275f-4b46-ba2d-a63eacb3b7f9" providerId="AD" clId="Web-{467D72D2-0B7E-AA5F-0A1E-7976D2F1688E}" dt="2022-05-07T01:10:50.785" v="89" actId="1076"/>
          <ac:picMkLst>
            <pc:docMk/>
            <pc:sldMk cId="3818270496" sldId="314"/>
            <ac:picMk id="4" creationId="{E2CBCBB0-90D5-55D1-3B62-14CB5E3A72BE}"/>
          </ac:picMkLst>
        </pc:picChg>
        <pc:cxnChg chg="add">
          <ac:chgData name="Harry, Ms. Emi N." userId="S::eh26833n@pace.edu::4f8c6b37-275f-4b46-ba2d-a63eacb3b7f9" providerId="AD" clId="Web-{467D72D2-0B7E-AA5F-0A1E-7976D2F1688E}" dt="2022-05-07T01:09:53.359" v="84"/>
          <ac:cxnSpMkLst>
            <pc:docMk/>
            <pc:sldMk cId="3818270496" sldId="314"/>
            <ac:cxnSpMk id="12" creationId="{966A6F95-73C3-44EC-9D80-3131D2D868F1}"/>
          </ac:cxnSpMkLst>
        </pc:cxnChg>
        <pc:cxnChg chg="add">
          <ac:chgData name="Harry, Ms. Emi N." userId="S::eh26833n@pace.edu::4f8c6b37-275f-4b46-ba2d-a63eacb3b7f9" providerId="AD" clId="Web-{467D72D2-0B7E-AA5F-0A1E-7976D2F1688E}" dt="2022-05-07T01:09:53.359" v="84"/>
          <ac:cxnSpMkLst>
            <pc:docMk/>
            <pc:sldMk cId="3818270496" sldId="314"/>
            <ac:cxnSpMk id="16" creationId="{381C2058-47F2-4937-AFC4-04B58EC1A035}"/>
          </ac:cxnSpMkLst>
        </pc:cxnChg>
      </pc:sldChg>
      <pc:sldChg chg="addSp modSp mod setBg">
        <pc:chgData name="Harry, Ms. Emi N." userId="S::eh26833n@pace.edu::4f8c6b37-275f-4b46-ba2d-a63eacb3b7f9" providerId="AD" clId="Web-{467D72D2-0B7E-AA5F-0A1E-7976D2F1688E}" dt="2022-05-07T01:19:12.026" v="217" actId="1076"/>
        <pc:sldMkLst>
          <pc:docMk/>
          <pc:sldMk cId="2854118565" sldId="315"/>
        </pc:sldMkLst>
        <pc:spChg chg="mod">
          <ac:chgData name="Harry, Ms. Emi N." userId="S::eh26833n@pace.edu::4f8c6b37-275f-4b46-ba2d-a63eacb3b7f9" providerId="AD" clId="Web-{467D72D2-0B7E-AA5F-0A1E-7976D2F1688E}" dt="2022-05-07T01:18:18.647" v="215" actId="20577"/>
          <ac:spMkLst>
            <pc:docMk/>
            <pc:sldMk cId="2854118565" sldId="315"/>
            <ac:spMk id="2" creationId="{F480DBA1-569A-1B83-FED2-76EDD5CA7E70}"/>
          </ac:spMkLst>
        </pc:spChg>
        <pc:spChg chg="add">
          <ac:chgData name="Harry, Ms. Emi N." userId="S::eh26833n@pace.edu::4f8c6b37-275f-4b46-ba2d-a63eacb3b7f9" providerId="AD" clId="Web-{467D72D2-0B7E-AA5F-0A1E-7976D2F1688E}" dt="2022-05-07T01:18:11.037" v="212"/>
          <ac:spMkLst>
            <pc:docMk/>
            <pc:sldMk cId="2854118565" sldId="315"/>
            <ac:spMk id="8" creationId="{8BE48C64-5364-4060-8928-FC052E77CD60}"/>
          </ac:spMkLst>
        </pc:spChg>
        <pc:spChg chg="add">
          <ac:chgData name="Harry, Ms. Emi N." userId="S::eh26833n@pace.edu::4f8c6b37-275f-4b46-ba2d-a63eacb3b7f9" providerId="AD" clId="Web-{467D72D2-0B7E-AA5F-0A1E-7976D2F1688E}" dt="2022-05-07T01:18:11.037" v="212"/>
          <ac:spMkLst>
            <pc:docMk/>
            <pc:sldMk cId="2854118565" sldId="315"/>
            <ac:spMk id="10" creationId="{139F791B-8515-4F50-9D32-45DD7676C003}"/>
          </ac:spMkLst>
        </pc:spChg>
        <pc:spChg chg="add">
          <ac:chgData name="Harry, Ms. Emi N." userId="S::eh26833n@pace.edu::4f8c6b37-275f-4b46-ba2d-a63eacb3b7f9" providerId="AD" clId="Web-{467D72D2-0B7E-AA5F-0A1E-7976D2F1688E}" dt="2022-05-07T01:18:11.037" v="212"/>
          <ac:spMkLst>
            <pc:docMk/>
            <pc:sldMk cId="2854118565" sldId="315"/>
            <ac:spMk id="14" creationId="{DC0CDD34-455E-4188-B6E6-C57A40E43581}"/>
          </ac:spMkLst>
        </pc:spChg>
        <pc:spChg chg="add">
          <ac:chgData name="Harry, Ms. Emi N." userId="S::eh26833n@pace.edu::4f8c6b37-275f-4b46-ba2d-a63eacb3b7f9" providerId="AD" clId="Web-{467D72D2-0B7E-AA5F-0A1E-7976D2F1688E}" dt="2022-05-07T01:18:11.037" v="212"/>
          <ac:spMkLst>
            <pc:docMk/>
            <pc:sldMk cId="2854118565" sldId="315"/>
            <ac:spMk id="18" creationId="{4B0E089E-E773-40BF-B966-E1B54156C3BE}"/>
          </ac:spMkLst>
        </pc:spChg>
        <pc:spChg chg="add">
          <ac:chgData name="Harry, Ms. Emi N." userId="S::eh26833n@pace.edu::4f8c6b37-275f-4b46-ba2d-a63eacb3b7f9" providerId="AD" clId="Web-{467D72D2-0B7E-AA5F-0A1E-7976D2F1688E}" dt="2022-05-07T01:18:11.037" v="212"/>
          <ac:spMkLst>
            <pc:docMk/>
            <pc:sldMk cId="2854118565" sldId="315"/>
            <ac:spMk id="20" creationId="{16A56A1B-DB74-41DA-B78B-0C762EE7B686}"/>
          </ac:spMkLst>
        </pc:spChg>
        <pc:picChg chg="add mod">
          <ac:chgData name="Harry, Ms. Emi N." userId="S::eh26833n@pace.edu::4f8c6b37-275f-4b46-ba2d-a63eacb3b7f9" providerId="AD" clId="Web-{467D72D2-0B7E-AA5F-0A1E-7976D2F1688E}" dt="2022-05-07T01:18:11.037" v="212"/>
          <ac:picMkLst>
            <pc:docMk/>
            <pc:sldMk cId="2854118565" sldId="315"/>
            <ac:picMk id="3" creationId="{BE6A45D2-E75B-2445-BFEF-82238BEB7116}"/>
          </ac:picMkLst>
        </pc:picChg>
        <pc:picChg chg="add mod">
          <ac:chgData name="Harry, Ms. Emi N." userId="S::eh26833n@pace.edu::4f8c6b37-275f-4b46-ba2d-a63eacb3b7f9" providerId="AD" clId="Web-{467D72D2-0B7E-AA5F-0A1E-7976D2F1688E}" dt="2022-05-07T01:19:12.026" v="217" actId="1076"/>
          <ac:picMkLst>
            <pc:docMk/>
            <pc:sldMk cId="2854118565" sldId="315"/>
            <ac:picMk id="4" creationId="{44A329F9-B426-A686-F4C0-F6E6E06CD7D1}"/>
          </ac:picMkLst>
        </pc:picChg>
        <pc:cxnChg chg="add">
          <ac:chgData name="Harry, Ms. Emi N." userId="S::eh26833n@pace.edu::4f8c6b37-275f-4b46-ba2d-a63eacb3b7f9" providerId="AD" clId="Web-{467D72D2-0B7E-AA5F-0A1E-7976D2F1688E}" dt="2022-05-07T01:18:11.037" v="212"/>
          <ac:cxnSpMkLst>
            <pc:docMk/>
            <pc:sldMk cId="2854118565" sldId="315"/>
            <ac:cxnSpMk id="12" creationId="{966A6F95-73C3-44EC-9D80-3131D2D868F1}"/>
          </ac:cxnSpMkLst>
        </pc:cxnChg>
        <pc:cxnChg chg="add">
          <ac:chgData name="Harry, Ms. Emi N." userId="S::eh26833n@pace.edu::4f8c6b37-275f-4b46-ba2d-a63eacb3b7f9" providerId="AD" clId="Web-{467D72D2-0B7E-AA5F-0A1E-7976D2F1688E}" dt="2022-05-07T01:18:11.037" v="212"/>
          <ac:cxnSpMkLst>
            <pc:docMk/>
            <pc:sldMk cId="2854118565" sldId="315"/>
            <ac:cxnSpMk id="16" creationId="{381C2058-47F2-4937-AFC4-04B58EC1A035}"/>
          </ac:cxnSpMkLst>
        </pc:cxnChg>
      </pc:sldChg>
      <pc:sldChg chg="addSp modSp mod setBg">
        <pc:chgData name="Harry, Ms. Emi N." userId="S::eh26833n@pace.edu::4f8c6b37-275f-4b46-ba2d-a63eacb3b7f9" providerId="AD" clId="Web-{467D72D2-0B7E-AA5F-0A1E-7976D2F1688E}" dt="2022-05-07T01:29:36.870" v="339" actId="1076"/>
        <pc:sldMkLst>
          <pc:docMk/>
          <pc:sldMk cId="1317357607" sldId="318"/>
        </pc:sldMkLst>
        <pc:spChg chg="mod">
          <ac:chgData name="Harry, Ms. Emi N." userId="S::eh26833n@pace.edu::4f8c6b37-275f-4b46-ba2d-a63eacb3b7f9" providerId="AD" clId="Web-{467D72D2-0B7E-AA5F-0A1E-7976D2F1688E}" dt="2022-05-07T01:28:59.445" v="337" actId="20577"/>
          <ac:spMkLst>
            <pc:docMk/>
            <pc:sldMk cId="1317357607" sldId="318"/>
            <ac:spMk id="2" creationId="{F480DBA1-569A-1B83-FED2-76EDD5CA7E70}"/>
          </ac:spMkLst>
        </pc:spChg>
        <pc:spChg chg="add">
          <ac:chgData name="Harry, Ms. Emi N." userId="S::eh26833n@pace.edu::4f8c6b37-275f-4b46-ba2d-a63eacb3b7f9" providerId="AD" clId="Web-{467D72D2-0B7E-AA5F-0A1E-7976D2F1688E}" dt="2022-05-07T01:28:51.491" v="334"/>
          <ac:spMkLst>
            <pc:docMk/>
            <pc:sldMk cId="1317357607" sldId="318"/>
            <ac:spMk id="8" creationId="{8BE48C64-5364-4060-8928-FC052E77CD60}"/>
          </ac:spMkLst>
        </pc:spChg>
        <pc:spChg chg="add">
          <ac:chgData name="Harry, Ms. Emi N." userId="S::eh26833n@pace.edu::4f8c6b37-275f-4b46-ba2d-a63eacb3b7f9" providerId="AD" clId="Web-{467D72D2-0B7E-AA5F-0A1E-7976D2F1688E}" dt="2022-05-07T01:28:51.491" v="334"/>
          <ac:spMkLst>
            <pc:docMk/>
            <pc:sldMk cId="1317357607" sldId="318"/>
            <ac:spMk id="10" creationId="{139F791B-8515-4F50-9D32-45DD7676C003}"/>
          </ac:spMkLst>
        </pc:spChg>
        <pc:spChg chg="add">
          <ac:chgData name="Harry, Ms. Emi N." userId="S::eh26833n@pace.edu::4f8c6b37-275f-4b46-ba2d-a63eacb3b7f9" providerId="AD" clId="Web-{467D72D2-0B7E-AA5F-0A1E-7976D2F1688E}" dt="2022-05-07T01:28:51.491" v="334"/>
          <ac:spMkLst>
            <pc:docMk/>
            <pc:sldMk cId="1317357607" sldId="318"/>
            <ac:spMk id="14" creationId="{DC0CDD34-455E-4188-B6E6-C57A40E43581}"/>
          </ac:spMkLst>
        </pc:spChg>
        <pc:spChg chg="add">
          <ac:chgData name="Harry, Ms. Emi N." userId="S::eh26833n@pace.edu::4f8c6b37-275f-4b46-ba2d-a63eacb3b7f9" providerId="AD" clId="Web-{467D72D2-0B7E-AA5F-0A1E-7976D2F1688E}" dt="2022-05-07T01:28:51.491" v="334"/>
          <ac:spMkLst>
            <pc:docMk/>
            <pc:sldMk cId="1317357607" sldId="318"/>
            <ac:spMk id="18" creationId="{4B0E089E-E773-40BF-B966-E1B54156C3BE}"/>
          </ac:spMkLst>
        </pc:spChg>
        <pc:spChg chg="add">
          <ac:chgData name="Harry, Ms. Emi N." userId="S::eh26833n@pace.edu::4f8c6b37-275f-4b46-ba2d-a63eacb3b7f9" providerId="AD" clId="Web-{467D72D2-0B7E-AA5F-0A1E-7976D2F1688E}" dt="2022-05-07T01:28:51.491" v="334"/>
          <ac:spMkLst>
            <pc:docMk/>
            <pc:sldMk cId="1317357607" sldId="318"/>
            <ac:spMk id="20" creationId="{16A56A1B-DB74-41DA-B78B-0C762EE7B686}"/>
          </ac:spMkLst>
        </pc:spChg>
        <pc:picChg chg="add mod">
          <ac:chgData name="Harry, Ms. Emi N." userId="S::eh26833n@pace.edu::4f8c6b37-275f-4b46-ba2d-a63eacb3b7f9" providerId="AD" clId="Web-{467D72D2-0B7E-AA5F-0A1E-7976D2F1688E}" dt="2022-05-07T01:28:51.491" v="334"/>
          <ac:picMkLst>
            <pc:docMk/>
            <pc:sldMk cId="1317357607" sldId="318"/>
            <ac:picMk id="3" creationId="{C89784EC-C11D-4C56-2342-C3231A767D4F}"/>
          </ac:picMkLst>
        </pc:picChg>
        <pc:picChg chg="add mod">
          <ac:chgData name="Harry, Ms. Emi N." userId="S::eh26833n@pace.edu::4f8c6b37-275f-4b46-ba2d-a63eacb3b7f9" providerId="AD" clId="Web-{467D72D2-0B7E-AA5F-0A1E-7976D2F1688E}" dt="2022-05-07T01:29:36.870" v="339" actId="1076"/>
          <ac:picMkLst>
            <pc:docMk/>
            <pc:sldMk cId="1317357607" sldId="318"/>
            <ac:picMk id="4" creationId="{7654947D-33CE-92FA-B33A-684BD400F82D}"/>
          </ac:picMkLst>
        </pc:picChg>
        <pc:cxnChg chg="add">
          <ac:chgData name="Harry, Ms. Emi N." userId="S::eh26833n@pace.edu::4f8c6b37-275f-4b46-ba2d-a63eacb3b7f9" providerId="AD" clId="Web-{467D72D2-0B7E-AA5F-0A1E-7976D2F1688E}" dt="2022-05-07T01:28:51.491" v="334"/>
          <ac:cxnSpMkLst>
            <pc:docMk/>
            <pc:sldMk cId="1317357607" sldId="318"/>
            <ac:cxnSpMk id="12" creationId="{966A6F95-73C3-44EC-9D80-3131D2D868F1}"/>
          </ac:cxnSpMkLst>
        </pc:cxnChg>
        <pc:cxnChg chg="add">
          <ac:chgData name="Harry, Ms. Emi N." userId="S::eh26833n@pace.edu::4f8c6b37-275f-4b46-ba2d-a63eacb3b7f9" providerId="AD" clId="Web-{467D72D2-0B7E-AA5F-0A1E-7976D2F1688E}" dt="2022-05-07T01:28:51.491" v="334"/>
          <ac:cxnSpMkLst>
            <pc:docMk/>
            <pc:sldMk cId="1317357607" sldId="318"/>
            <ac:cxnSpMk id="16" creationId="{381C2058-47F2-4937-AFC4-04B58EC1A035}"/>
          </ac:cxnSpMkLst>
        </pc:cxnChg>
      </pc:sldChg>
      <pc:sldChg chg="modSp">
        <pc:chgData name="Harry, Ms. Emi N." userId="S::eh26833n@pace.edu::4f8c6b37-275f-4b46-ba2d-a63eacb3b7f9" providerId="AD" clId="Web-{467D72D2-0B7E-AA5F-0A1E-7976D2F1688E}" dt="2022-05-07T01:12:30.527" v="132"/>
        <pc:sldMkLst>
          <pc:docMk/>
          <pc:sldMk cId="3561357289" sldId="325"/>
        </pc:sldMkLst>
        <pc:graphicFrameChg chg="mod modGraphic">
          <ac:chgData name="Harry, Ms. Emi N." userId="S::eh26833n@pace.edu::4f8c6b37-275f-4b46-ba2d-a63eacb3b7f9" providerId="AD" clId="Web-{467D72D2-0B7E-AA5F-0A1E-7976D2F1688E}" dt="2022-05-07T01:12:30.527" v="132"/>
          <ac:graphicFrameMkLst>
            <pc:docMk/>
            <pc:sldMk cId="3561357289" sldId="325"/>
            <ac:graphicFrameMk id="4" creationId="{E4704F0F-F381-B7FC-ABA4-E6D9E6BF0F56}"/>
          </ac:graphicFrameMkLst>
        </pc:graphicFrameChg>
      </pc:sldChg>
      <pc:sldChg chg="addSp modSp mod setBg">
        <pc:chgData name="Harry, Ms. Emi N." userId="S::eh26833n@pace.edu::4f8c6b37-275f-4b46-ba2d-a63eacb3b7f9" providerId="AD" clId="Web-{467D72D2-0B7E-AA5F-0A1E-7976D2F1688E}" dt="2022-05-07T01:34:23.923" v="484" actId="20577"/>
        <pc:sldMkLst>
          <pc:docMk/>
          <pc:sldMk cId="3173029267" sldId="340"/>
        </pc:sldMkLst>
        <pc:spChg chg="mod">
          <ac:chgData name="Harry, Ms. Emi N." userId="S::eh26833n@pace.edu::4f8c6b37-275f-4b46-ba2d-a63eacb3b7f9" providerId="AD" clId="Web-{467D72D2-0B7E-AA5F-0A1E-7976D2F1688E}" dt="2022-05-07T01:34:23.923" v="484" actId="20577"/>
          <ac:spMkLst>
            <pc:docMk/>
            <pc:sldMk cId="3173029267" sldId="340"/>
            <ac:spMk id="2" creationId="{7332901B-3CCC-894D-0805-B3AD98966EE3}"/>
          </ac:spMkLst>
        </pc:spChg>
        <pc:spChg chg="add">
          <ac:chgData name="Harry, Ms. Emi N." userId="S::eh26833n@pace.edu::4f8c6b37-275f-4b46-ba2d-a63eacb3b7f9" providerId="AD" clId="Web-{467D72D2-0B7E-AA5F-0A1E-7976D2F1688E}" dt="2022-05-07T01:34:15.828" v="481"/>
          <ac:spMkLst>
            <pc:docMk/>
            <pc:sldMk cId="3173029267" sldId="340"/>
            <ac:spMk id="8" creationId="{8BE48C64-5364-4060-8928-FC052E77CD60}"/>
          </ac:spMkLst>
        </pc:spChg>
        <pc:spChg chg="add">
          <ac:chgData name="Harry, Ms. Emi N." userId="S::eh26833n@pace.edu::4f8c6b37-275f-4b46-ba2d-a63eacb3b7f9" providerId="AD" clId="Web-{467D72D2-0B7E-AA5F-0A1E-7976D2F1688E}" dt="2022-05-07T01:34:15.828" v="481"/>
          <ac:spMkLst>
            <pc:docMk/>
            <pc:sldMk cId="3173029267" sldId="340"/>
            <ac:spMk id="10" creationId="{139F791B-8515-4F50-9D32-45DD7676C003}"/>
          </ac:spMkLst>
        </pc:spChg>
        <pc:spChg chg="add">
          <ac:chgData name="Harry, Ms. Emi N." userId="S::eh26833n@pace.edu::4f8c6b37-275f-4b46-ba2d-a63eacb3b7f9" providerId="AD" clId="Web-{467D72D2-0B7E-AA5F-0A1E-7976D2F1688E}" dt="2022-05-07T01:34:15.828" v="481"/>
          <ac:spMkLst>
            <pc:docMk/>
            <pc:sldMk cId="3173029267" sldId="340"/>
            <ac:spMk id="14" creationId="{DC0CDD34-455E-4188-B6E6-C57A40E43581}"/>
          </ac:spMkLst>
        </pc:spChg>
        <pc:spChg chg="add">
          <ac:chgData name="Harry, Ms. Emi N." userId="S::eh26833n@pace.edu::4f8c6b37-275f-4b46-ba2d-a63eacb3b7f9" providerId="AD" clId="Web-{467D72D2-0B7E-AA5F-0A1E-7976D2F1688E}" dt="2022-05-07T01:34:15.828" v="481"/>
          <ac:spMkLst>
            <pc:docMk/>
            <pc:sldMk cId="3173029267" sldId="340"/>
            <ac:spMk id="18" creationId="{4B0E089E-E773-40BF-B966-E1B54156C3BE}"/>
          </ac:spMkLst>
        </pc:spChg>
        <pc:spChg chg="add">
          <ac:chgData name="Harry, Ms. Emi N." userId="S::eh26833n@pace.edu::4f8c6b37-275f-4b46-ba2d-a63eacb3b7f9" providerId="AD" clId="Web-{467D72D2-0B7E-AA5F-0A1E-7976D2F1688E}" dt="2022-05-07T01:34:15.828" v="481"/>
          <ac:spMkLst>
            <pc:docMk/>
            <pc:sldMk cId="3173029267" sldId="340"/>
            <ac:spMk id="20" creationId="{16A56A1B-DB74-41DA-B78B-0C762EE7B686}"/>
          </ac:spMkLst>
        </pc:spChg>
        <pc:picChg chg="add mod">
          <ac:chgData name="Harry, Ms. Emi N." userId="S::eh26833n@pace.edu::4f8c6b37-275f-4b46-ba2d-a63eacb3b7f9" providerId="AD" clId="Web-{467D72D2-0B7E-AA5F-0A1E-7976D2F1688E}" dt="2022-05-07T01:34:15.828" v="481"/>
          <ac:picMkLst>
            <pc:docMk/>
            <pc:sldMk cId="3173029267" sldId="340"/>
            <ac:picMk id="3" creationId="{6C084932-C676-3432-FA9C-BA01900072B7}"/>
          </ac:picMkLst>
        </pc:picChg>
        <pc:cxnChg chg="add">
          <ac:chgData name="Harry, Ms. Emi N." userId="S::eh26833n@pace.edu::4f8c6b37-275f-4b46-ba2d-a63eacb3b7f9" providerId="AD" clId="Web-{467D72D2-0B7E-AA5F-0A1E-7976D2F1688E}" dt="2022-05-07T01:34:15.828" v="481"/>
          <ac:cxnSpMkLst>
            <pc:docMk/>
            <pc:sldMk cId="3173029267" sldId="340"/>
            <ac:cxnSpMk id="12" creationId="{966A6F95-73C3-44EC-9D80-3131D2D868F1}"/>
          </ac:cxnSpMkLst>
        </pc:cxnChg>
        <pc:cxnChg chg="add">
          <ac:chgData name="Harry, Ms. Emi N." userId="S::eh26833n@pace.edu::4f8c6b37-275f-4b46-ba2d-a63eacb3b7f9" providerId="AD" clId="Web-{467D72D2-0B7E-AA5F-0A1E-7976D2F1688E}" dt="2022-05-07T01:34:15.828" v="481"/>
          <ac:cxnSpMkLst>
            <pc:docMk/>
            <pc:sldMk cId="3173029267" sldId="340"/>
            <ac:cxnSpMk id="16" creationId="{381C2058-47F2-4937-AFC4-04B58EC1A035}"/>
          </ac:cxnSpMkLst>
        </pc:cxnChg>
      </pc:sldChg>
      <pc:sldChg chg="modSp">
        <pc:chgData name="Harry, Ms. Emi N." userId="S::eh26833n@pace.edu::4f8c6b37-275f-4b46-ba2d-a63eacb3b7f9" providerId="AD" clId="Web-{467D72D2-0B7E-AA5F-0A1E-7976D2F1688E}" dt="2022-05-07T01:12:53.747" v="154"/>
        <pc:sldMkLst>
          <pc:docMk/>
          <pc:sldMk cId="294133802" sldId="343"/>
        </pc:sldMkLst>
        <pc:graphicFrameChg chg="mod modGraphic">
          <ac:chgData name="Harry, Ms. Emi N." userId="S::eh26833n@pace.edu::4f8c6b37-275f-4b46-ba2d-a63eacb3b7f9" providerId="AD" clId="Web-{467D72D2-0B7E-AA5F-0A1E-7976D2F1688E}" dt="2022-05-07T01:12:53.747" v="154"/>
          <ac:graphicFrameMkLst>
            <pc:docMk/>
            <pc:sldMk cId="294133802" sldId="343"/>
            <ac:graphicFrameMk id="4" creationId="{E4704F0F-F381-B7FC-ABA4-E6D9E6BF0F56}"/>
          </ac:graphicFrameMkLst>
        </pc:graphicFrameChg>
      </pc:sldChg>
      <pc:sldChg chg="modSp">
        <pc:chgData name="Harry, Ms. Emi N." userId="S::eh26833n@pace.edu::4f8c6b37-275f-4b46-ba2d-a63eacb3b7f9" providerId="AD" clId="Web-{467D72D2-0B7E-AA5F-0A1E-7976D2F1688E}" dt="2022-05-07T01:13:45.439" v="210"/>
        <pc:sldMkLst>
          <pc:docMk/>
          <pc:sldMk cId="1043275619" sldId="344"/>
        </pc:sldMkLst>
        <pc:graphicFrameChg chg="mod modGraphic">
          <ac:chgData name="Harry, Ms. Emi N." userId="S::eh26833n@pace.edu::4f8c6b37-275f-4b46-ba2d-a63eacb3b7f9" providerId="AD" clId="Web-{467D72D2-0B7E-AA5F-0A1E-7976D2F1688E}" dt="2022-05-07T01:13:45.439" v="210"/>
          <ac:graphicFrameMkLst>
            <pc:docMk/>
            <pc:sldMk cId="1043275619" sldId="344"/>
            <ac:graphicFrameMk id="4" creationId="{E4704F0F-F381-B7FC-ABA4-E6D9E6BF0F56}"/>
          </ac:graphicFrameMkLst>
        </pc:graphicFrameChg>
      </pc:sldChg>
      <pc:sldChg chg="modSp">
        <pc:chgData name="Harry, Ms. Emi N." userId="S::eh26833n@pace.edu::4f8c6b37-275f-4b46-ba2d-a63eacb3b7f9" providerId="AD" clId="Web-{467D72D2-0B7E-AA5F-0A1E-7976D2F1688E}" dt="2022-05-07T01:21:58.835" v="285"/>
        <pc:sldMkLst>
          <pc:docMk/>
          <pc:sldMk cId="3215521379" sldId="349"/>
        </pc:sldMkLst>
        <pc:graphicFrameChg chg="mod modGraphic">
          <ac:chgData name="Harry, Ms. Emi N." userId="S::eh26833n@pace.edu::4f8c6b37-275f-4b46-ba2d-a63eacb3b7f9" providerId="AD" clId="Web-{467D72D2-0B7E-AA5F-0A1E-7976D2F1688E}" dt="2022-05-07T01:21:58.835" v="285"/>
          <ac:graphicFrameMkLst>
            <pc:docMk/>
            <pc:sldMk cId="3215521379" sldId="349"/>
            <ac:graphicFrameMk id="4" creationId="{E4704F0F-F381-B7FC-ABA4-E6D9E6BF0F56}"/>
          </ac:graphicFrameMkLst>
        </pc:graphicFrameChg>
      </pc:sldChg>
      <pc:sldChg chg="modSp">
        <pc:chgData name="Harry, Ms. Emi N." userId="S::eh26833n@pace.edu::4f8c6b37-275f-4b46-ba2d-a63eacb3b7f9" providerId="AD" clId="Web-{467D72D2-0B7E-AA5F-0A1E-7976D2F1688E}" dt="2022-05-07T01:21:38.677" v="258"/>
        <pc:sldMkLst>
          <pc:docMk/>
          <pc:sldMk cId="3205725999" sldId="350"/>
        </pc:sldMkLst>
        <pc:graphicFrameChg chg="mod modGraphic">
          <ac:chgData name="Harry, Ms. Emi N." userId="S::eh26833n@pace.edu::4f8c6b37-275f-4b46-ba2d-a63eacb3b7f9" providerId="AD" clId="Web-{467D72D2-0B7E-AA5F-0A1E-7976D2F1688E}" dt="2022-05-07T01:21:38.677" v="258"/>
          <ac:graphicFrameMkLst>
            <pc:docMk/>
            <pc:sldMk cId="3205725999" sldId="350"/>
            <ac:graphicFrameMk id="4" creationId="{E4704F0F-F381-B7FC-ABA4-E6D9E6BF0F56}"/>
          </ac:graphicFrameMkLst>
        </pc:graphicFrameChg>
      </pc:sldChg>
      <pc:sldChg chg="modSp">
        <pc:chgData name="Harry, Ms. Emi N." userId="S::eh26833n@pace.edu::4f8c6b37-275f-4b46-ba2d-a63eacb3b7f9" providerId="AD" clId="Web-{467D72D2-0B7E-AA5F-0A1E-7976D2F1688E}" dt="2022-05-07T01:23:17.732" v="332"/>
        <pc:sldMkLst>
          <pc:docMk/>
          <pc:sldMk cId="4213161333" sldId="351"/>
        </pc:sldMkLst>
        <pc:graphicFrameChg chg="mod modGraphic">
          <ac:chgData name="Harry, Ms. Emi N." userId="S::eh26833n@pace.edu::4f8c6b37-275f-4b46-ba2d-a63eacb3b7f9" providerId="AD" clId="Web-{467D72D2-0B7E-AA5F-0A1E-7976D2F1688E}" dt="2022-05-07T01:23:17.732" v="332"/>
          <ac:graphicFrameMkLst>
            <pc:docMk/>
            <pc:sldMk cId="4213161333" sldId="351"/>
            <ac:graphicFrameMk id="4" creationId="{E4704F0F-F381-B7FC-ABA4-E6D9E6BF0F56}"/>
          </ac:graphicFrameMkLst>
        </pc:graphicFrameChg>
      </pc:sldChg>
      <pc:sldChg chg="modSp">
        <pc:chgData name="Harry, Ms. Emi N." userId="S::eh26833n@pace.edu::4f8c6b37-275f-4b46-ba2d-a63eacb3b7f9" providerId="AD" clId="Web-{467D72D2-0B7E-AA5F-0A1E-7976D2F1688E}" dt="2022-05-07T01:30:40.546" v="402"/>
        <pc:sldMkLst>
          <pc:docMk/>
          <pc:sldMk cId="3254619514" sldId="352"/>
        </pc:sldMkLst>
        <pc:graphicFrameChg chg="mod modGraphic">
          <ac:chgData name="Harry, Ms. Emi N." userId="S::eh26833n@pace.edu::4f8c6b37-275f-4b46-ba2d-a63eacb3b7f9" providerId="AD" clId="Web-{467D72D2-0B7E-AA5F-0A1E-7976D2F1688E}" dt="2022-05-07T01:30:40.546" v="402"/>
          <ac:graphicFrameMkLst>
            <pc:docMk/>
            <pc:sldMk cId="3254619514" sldId="352"/>
            <ac:graphicFrameMk id="4" creationId="{E4704F0F-F381-B7FC-ABA4-E6D9E6BF0F56}"/>
          </ac:graphicFrameMkLst>
        </pc:graphicFrameChg>
      </pc:sldChg>
      <pc:sldChg chg="modSp">
        <pc:chgData name="Harry, Ms. Emi N." userId="S::eh26833n@pace.edu::4f8c6b37-275f-4b46-ba2d-a63eacb3b7f9" providerId="AD" clId="Web-{467D72D2-0B7E-AA5F-0A1E-7976D2F1688E}" dt="2022-05-07T01:31:49.411" v="473"/>
        <pc:sldMkLst>
          <pc:docMk/>
          <pc:sldMk cId="2302885551" sldId="353"/>
        </pc:sldMkLst>
        <pc:graphicFrameChg chg="mod modGraphic">
          <ac:chgData name="Harry, Ms. Emi N." userId="S::eh26833n@pace.edu::4f8c6b37-275f-4b46-ba2d-a63eacb3b7f9" providerId="AD" clId="Web-{467D72D2-0B7E-AA5F-0A1E-7976D2F1688E}" dt="2022-05-07T01:31:49.411" v="473"/>
          <ac:graphicFrameMkLst>
            <pc:docMk/>
            <pc:sldMk cId="2302885551" sldId="353"/>
            <ac:graphicFrameMk id="4" creationId="{E4704F0F-F381-B7FC-ABA4-E6D9E6BF0F56}"/>
          </ac:graphicFrameMkLst>
        </pc:graphicFrameChg>
      </pc:sldChg>
      <pc:sldChg chg="modSp">
        <pc:chgData name="Harry, Ms. Emi N." userId="S::eh26833n@pace.edu::4f8c6b37-275f-4b46-ba2d-a63eacb3b7f9" providerId="AD" clId="Web-{467D72D2-0B7E-AA5F-0A1E-7976D2F1688E}" dt="2022-05-07T01:31:59.005" v="479"/>
        <pc:sldMkLst>
          <pc:docMk/>
          <pc:sldMk cId="395459657" sldId="354"/>
        </pc:sldMkLst>
        <pc:graphicFrameChg chg="mod modGraphic">
          <ac:chgData name="Harry, Ms. Emi N." userId="S::eh26833n@pace.edu::4f8c6b37-275f-4b46-ba2d-a63eacb3b7f9" providerId="AD" clId="Web-{467D72D2-0B7E-AA5F-0A1E-7976D2F1688E}" dt="2022-05-07T01:31:59.005" v="479"/>
          <ac:graphicFrameMkLst>
            <pc:docMk/>
            <pc:sldMk cId="395459657" sldId="354"/>
            <ac:graphicFrameMk id="4" creationId="{E4704F0F-F381-B7FC-ABA4-E6D9E6BF0F56}"/>
          </ac:graphicFrameMkLst>
        </pc:graphicFrameChg>
      </pc:sldChg>
    </pc:docChg>
  </pc:docChgLst>
  <pc:docChgLst>
    <pc:chgData name="Biswal, Ms. Akankshya" userId="S::ab94615n@pace.edu::9f596412-a63d-44de-bb19-fadb68491b05" providerId="AD" clId="Web-{D1E105E2-1283-B98B-77AD-91A952355B15}"/>
    <pc:docChg chg="addSld modSld">
      <pc:chgData name="Biswal, Ms. Akankshya" userId="S::ab94615n@pace.edu::9f596412-a63d-44de-bb19-fadb68491b05" providerId="AD" clId="Web-{D1E105E2-1283-B98B-77AD-91A952355B15}" dt="2022-05-09T19:24:38.595" v="32" actId="1076"/>
      <pc:docMkLst>
        <pc:docMk/>
      </pc:docMkLst>
      <pc:sldChg chg="addSp modSp">
        <pc:chgData name="Biswal, Ms. Akankshya" userId="S::ab94615n@pace.edu::9f596412-a63d-44de-bb19-fadb68491b05" providerId="AD" clId="Web-{D1E105E2-1283-B98B-77AD-91A952355B15}" dt="2022-05-09T19:24:38.595" v="32" actId="1076"/>
        <pc:sldMkLst>
          <pc:docMk/>
          <pc:sldMk cId="240317896" sldId="308"/>
        </pc:sldMkLst>
        <pc:spChg chg="add mod">
          <ac:chgData name="Biswal, Ms. Akankshya" userId="S::ab94615n@pace.edu::9f596412-a63d-44de-bb19-fadb68491b05" providerId="AD" clId="Web-{D1E105E2-1283-B98B-77AD-91A952355B15}" dt="2022-05-09T19:24:38.595" v="32" actId="1076"/>
          <ac:spMkLst>
            <pc:docMk/>
            <pc:sldMk cId="240317896" sldId="308"/>
            <ac:spMk id="3" creationId="{EBCD9416-DA51-D975-8157-4F6425271F3C}"/>
          </ac:spMkLst>
        </pc:spChg>
      </pc:sldChg>
      <pc:sldChg chg="addSp modSp new mod setBg">
        <pc:chgData name="Biswal, Ms. Akankshya" userId="S::ab94615n@pace.edu::9f596412-a63d-44de-bb19-fadb68491b05" providerId="AD" clId="Web-{D1E105E2-1283-B98B-77AD-91A952355B15}" dt="2022-05-09T19:10:11.980" v="9" actId="14100"/>
        <pc:sldMkLst>
          <pc:docMk/>
          <pc:sldMk cId="3458717459" sldId="387"/>
        </pc:sldMkLst>
        <pc:picChg chg="add mod">
          <ac:chgData name="Biswal, Ms. Akankshya" userId="S::ab94615n@pace.edu::9f596412-a63d-44de-bb19-fadb68491b05" providerId="AD" clId="Web-{D1E105E2-1283-B98B-77AD-91A952355B15}" dt="2022-05-09T19:10:11.980" v="9" actId="14100"/>
          <ac:picMkLst>
            <pc:docMk/>
            <pc:sldMk cId="3458717459" sldId="387"/>
            <ac:picMk id="2" creationId="{D1E0C105-52F2-CD8F-2356-09DFE02AF788}"/>
          </ac:picMkLst>
        </pc:picChg>
      </pc:sldChg>
    </pc:docChg>
  </pc:docChgLst>
  <pc:docChgLst>
    <pc:chgData name="Rabbani, Tj" userId="S::tr55885n@pace.edu::d80cc140-8a8f-4d6c-9999-a7f22b051560" providerId="AD" clId="Web-{5F81DBC4-D341-47F1-BB33-459E8154ADF6}"/>
    <pc:docChg chg="modSld sldOrd">
      <pc:chgData name="Rabbani, Tj" userId="S::tr55885n@pace.edu::d80cc140-8a8f-4d6c-9999-a7f22b051560" providerId="AD" clId="Web-{5F81DBC4-D341-47F1-BB33-459E8154ADF6}" dt="2022-05-10T03:23:07.710" v="53"/>
      <pc:docMkLst>
        <pc:docMk/>
      </pc:docMkLst>
      <pc:sldChg chg="addSp modSp">
        <pc:chgData name="Rabbani, Tj" userId="S::tr55885n@pace.edu::d80cc140-8a8f-4d6c-9999-a7f22b051560" providerId="AD" clId="Web-{5F81DBC4-D341-47F1-BB33-459E8154ADF6}" dt="2022-05-10T02:53:30.795" v="12" actId="20577"/>
        <pc:sldMkLst>
          <pc:docMk/>
          <pc:sldMk cId="3197341132" sldId="274"/>
        </pc:sldMkLst>
        <pc:spChg chg="add mod">
          <ac:chgData name="Rabbani, Tj" userId="S::tr55885n@pace.edu::d80cc140-8a8f-4d6c-9999-a7f22b051560" providerId="AD" clId="Web-{5F81DBC4-D341-47F1-BB33-459E8154ADF6}" dt="2022-05-10T02:53:30.795" v="12" actId="20577"/>
          <ac:spMkLst>
            <pc:docMk/>
            <pc:sldMk cId="3197341132" sldId="274"/>
            <ac:spMk id="4" creationId="{6B51DC7E-2476-30AF-C3F2-B762D422603C}"/>
          </ac:spMkLst>
        </pc:spChg>
        <pc:picChg chg="add mod">
          <ac:chgData name="Rabbani, Tj" userId="S::tr55885n@pace.edu::d80cc140-8a8f-4d6c-9999-a7f22b051560" providerId="AD" clId="Web-{5F81DBC4-D341-47F1-BB33-459E8154ADF6}" dt="2022-05-10T02:53:17.310" v="7" actId="14100"/>
          <ac:picMkLst>
            <pc:docMk/>
            <pc:sldMk cId="3197341132" sldId="274"/>
            <ac:picMk id="2" creationId="{DAFC381B-6DED-D799-3365-1D1B6DE9F4D1}"/>
          </ac:picMkLst>
        </pc:picChg>
      </pc:sldChg>
      <pc:sldChg chg="addSp modSp">
        <pc:chgData name="Rabbani, Tj" userId="S::tr55885n@pace.edu::d80cc140-8a8f-4d6c-9999-a7f22b051560" providerId="AD" clId="Web-{5F81DBC4-D341-47F1-BB33-459E8154ADF6}" dt="2022-05-10T02:55:57.674" v="38" actId="1076"/>
        <pc:sldMkLst>
          <pc:docMk/>
          <pc:sldMk cId="3814797967" sldId="278"/>
        </pc:sldMkLst>
        <pc:spChg chg="add mod">
          <ac:chgData name="Rabbani, Tj" userId="S::tr55885n@pace.edu::d80cc140-8a8f-4d6c-9999-a7f22b051560" providerId="AD" clId="Web-{5F81DBC4-D341-47F1-BB33-459E8154ADF6}" dt="2022-05-10T02:55:44.596" v="34" actId="20577"/>
          <ac:spMkLst>
            <pc:docMk/>
            <pc:sldMk cId="3814797967" sldId="278"/>
            <ac:spMk id="7" creationId="{6426600C-5646-A1A0-C8E4-8AEECA811153}"/>
          </ac:spMkLst>
        </pc:spChg>
        <pc:picChg chg="add mod">
          <ac:chgData name="Rabbani, Tj" userId="S::tr55885n@pace.edu::d80cc140-8a8f-4d6c-9999-a7f22b051560" providerId="AD" clId="Web-{5F81DBC4-D341-47F1-BB33-459E8154ADF6}" dt="2022-05-10T02:55:57.674" v="38" actId="1076"/>
          <ac:picMkLst>
            <pc:docMk/>
            <pc:sldMk cId="3814797967" sldId="278"/>
            <ac:picMk id="2" creationId="{ECEF2EE7-9892-BC30-F9FB-5AA047274557}"/>
          </ac:picMkLst>
        </pc:picChg>
        <pc:picChg chg="add mod">
          <ac:chgData name="Rabbani, Tj" userId="S::tr55885n@pace.edu::d80cc140-8a8f-4d6c-9999-a7f22b051560" providerId="AD" clId="Web-{5F81DBC4-D341-47F1-BB33-459E8154ADF6}" dt="2022-05-10T02:55:55.549" v="37" actId="1076"/>
          <ac:picMkLst>
            <pc:docMk/>
            <pc:sldMk cId="3814797967" sldId="278"/>
            <ac:picMk id="3" creationId="{3CE6D422-8936-51A2-AADE-1ACED3AAB8CB}"/>
          </ac:picMkLst>
        </pc:picChg>
        <pc:picChg chg="add mod">
          <ac:chgData name="Rabbani, Tj" userId="S::tr55885n@pace.edu::d80cc140-8a8f-4d6c-9999-a7f22b051560" providerId="AD" clId="Web-{5F81DBC4-D341-47F1-BB33-459E8154ADF6}" dt="2022-05-10T02:55:52.315" v="35" actId="1076"/>
          <ac:picMkLst>
            <pc:docMk/>
            <pc:sldMk cId="3814797967" sldId="278"/>
            <ac:picMk id="4" creationId="{914D52CD-D47C-B0AF-254E-1D21D3FA24CD}"/>
          </ac:picMkLst>
        </pc:picChg>
        <pc:picChg chg="add mod">
          <ac:chgData name="Rabbani, Tj" userId="S::tr55885n@pace.edu::d80cc140-8a8f-4d6c-9999-a7f22b051560" providerId="AD" clId="Web-{5F81DBC4-D341-47F1-BB33-459E8154ADF6}" dt="2022-05-10T02:55:54.174" v="36" actId="1076"/>
          <ac:picMkLst>
            <pc:docMk/>
            <pc:sldMk cId="3814797967" sldId="278"/>
            <ac:picMk id="5" creationId="{636CEF36-5805-4FFF-855F-0B06D121B97F}"/>
          </ac:picMkLst>
        </pc:picChg>
      </pc:sldChg>
      <pc:sldChg chg="addSp delSp modSp">
        <pc:chgData name="Rabbani, Tj" userId="S::tr55885n@pace.edu::d80cc140-8a8f-4d6c-9999-a7f22b051560" providerId="AD" clId="Web-{5F81DBC4-D341-47F1-BB33-459E8154ADF6}" dt="2022-05-10T03:23:07.710" v="53"/>
        <pc:sldMkLst>
          <pc:docMk/>
          <pc:sldMk cId="3285833429" sldId="345"/>
        </pc:sldMkLst>
        <pc:picChg chg="add del">
          <ac:chgData name="Rabbani, Tj" userId="S::tr55885n@pace.edu::d80cc140-8a8f-4d6c-9999-a7f22b051560" providerId="AD" clId="Web-{5F81DBC4-D341-47F1-BB33-459E8154ADF6}" dt="2022-05-10T03:22:43.944" v="49"/>
          <ac:picMkLst>
            <pc:docMk/>
            <pc:sldMk cId="3285833429" sldId="345"/>
            <ac:picMk id="2" creationId="{5488C9BD-08F9-4C64-A0EA-2547357E6C10}"/>
          </ac:picMkLst>
        </pc:picChg>
        <pc:picChg chg="add del mod">
          <ac:chgData name="Rabbani, Tj" userId="S::tr55885n@pace.edu::d80cc140-8a8f-4d6c-9999-a7f22b051560" providerId="AD" clId="Web-{5F81DBC4-D341-47F1-BB33-459E8154ADF6}" dt="2022-05-10T03:23:07.710" v="53"/>
          <ac:picMkLst>
            <pc:docMk/>
            <pc:sldMk cId="3285833429" sldId="345"/>
            <ac:picMk id="3" creationId="{FFEA7594-A9D0-8A18-D424-9570BA4D6BCD}"/>
          </ac:picMkLst>
        </pc:picChg>
      </pc:sldChg>
      <pc:sldChg chg="ord">
        <pc:chgData name="Rabbani, Tj" userId="S::tr55885n@pace.edu::d80cc140-8a8f-4d6c-9999-a7f22b051560" providerId="AD" clId="Web-{5F81DBC4-D341-47F1-BB33-459E8154ADF6}" dt="2022-05-10T02:52:22.871" v="0"/>
        <pc:sldMkLst>
          <pc:docMk/>
          <pc:sldMk cId="2588051100" sldId="346"/>
        </pc:sldMkLst>
      </pc:sldChg>
    </pc:docChg>
  </pc:docChgLst>
  <pc:docChgLst>
    <pc:chgData name="Salcedo, Mr. Jose Luis" userId="S::js00759n@pace.edu::b89c4789-02e3-4d0d-ae73-06f28a0cba6d" providerId="AD" clId="Web-{4113B3DC-9EEA-24E7-6946-90E903083C64}"/>
    <pc:docChg chg="addSld delSld modSld sldOrd">
      <pc:chgData name="Salcedo, Mr. Jose Luis" userId="S::js00759n@pace.edu::b89c4789-02e3-4d0d-ae73-06f28a0cba6d" providerId="AD" clId="Web-{4113B3DC-9EEA-24E7-6946-90E903083C64}" dt="2022-04-30T02:05:36.520" v="343" actId="1076"/>
      <pc:docMkLst>
        <pc:docMk/>
      </pc:docMkLst>
      <pc:sldChg chg="del">
        <pc:chgData name="Salcedo, Mr. Jose Luis" userId="S::js00759n@pace.edu::b89c4789-02e3-4d0d-ae73-06f28a0cba6d" providerId="AD" clId="Web-{4113B3DC-9EEA-24E7-6946-90E903083C64}" dt="2022-04-30T01:11:59.060" v="31"/>
        <pc:sldMkLst>
          <pc:docMk/>
          <pc:sldMk cId="863432037" sldId="296"/>
        </pc:sldMkLst>
      </pc:sldChg>
      <pc:sldChg chg="modSp">
        <pc:chgData name="Salcedo, Mr. Jose Luis" userId="S::js00759n@pace.edu::b89c4789-02e3-4d0d-ae73-06f28a0cba6d" providerId="AD" clId="Web-{4113B3DC-9EEA-24E7-6946-90E903083C64}" dt="2022-04-30T01:51:21.602" v="255" actId="20577"/>
        <pc:sldMkLst>
          <pc:docMk/>
          <pc:sldMk cId="3206753725" sldId="310"/>
        </pc:sldMkLst>
        <pc:spChg chg="mod">
          <ac:chgData name="Salcedo, Mr. Jose Luis" userId="S::js00759n@pace.edu::b89c4789-02e3-4d0d-ae73-06f28a0cba6d" providerId="AD" clId="Web-{4113B3DC-9EEA-24E7-6946-90E903083C64}" dt="2022-04-30T01:51:21.602" v="255" actId="20577"/>
          <ac:spMkLst>
            <pc:docMk/>
            <pc:sldMk cId="3206753725" sldId="310"/>
            <ac:spMk id="2" creationId="{6681D14C-D4F7-1427-BE82-F2215EDEEC02}"/>
          </ac:spMkLst>
        </pc:spChg>
      </pc:sldChg>
      <pc:sldChg chg="modSp">
        <pc:chgData name="Salcedo, Mr. Jose Luis" userId="S::js00759n@pace.edu::b89c4789-02e3-4d0d-ae73-06f28a0cba6d" providerId="AD" clId="Web-{4113B3DC-9EEA-24E7-6946-90E903083C64}" dt="2022-04-30T01:47:46.718" v="253" actId="20577"/>
        <pc:sldMkLst>
          <pc:docMk/>
          <pc:sldMk cId="1266708408" sldId="311"/>
        </pc:sldMkLst>
        <pc:spChg chg="mod">
          <ac:chgData name="Salcedo, Mr. Jose Luis" userId="S::js00759n@pace.edu::b89c4789-02e3-4d0d-ae73-06f28a0cba6d" providerId="AD" clId="Web-{4113B3DC-9EEA-24E7-6946-90E903083C64}" dt="2022-04-30T01:47:46.718" v="253" actId="20577"/>
          <ac:spMkLst>
            <pc:docMk/>
            <pc:sldMk cId="1266708408" sldId="311"/>
            <ac:spMk id="2" creationId="{6681D14C-D4F7-1427-BE82-F2215EDEEC02}"/>
          </ac:spMkLst>
        </pc:spChg>
      </pc:sldChg>
      <pc:sldChg chg="modSp">
        <pc:chgData name="Salcedo, Mr. Jose Luis" userId="S::js00759n@pace.edu::b89c4789-02e3-4d0d-ae73-06f28a0cba6d" providerId="AD" clId="Web-{4113B3DC-9EEA-24E7-6946-90E903083C64}" dt="2022-04-30T02:05:36.520" v="343" actId="1076"/>
        <pc:sldMkLst>
          <pc:docMk/>
          <pc:sldMk cId="3279375614" sldId="316"/>
        </pc:sldMkLst>
        <pc:spChg chg="mod">
          <ac:chgData name="Salcedo, Mr. Jose Luis" userId="S::js00759n@pace.edu::b89c4789-02e3-4d0d-ae73-06f28a0cba6d" providerId="AD" clId="Web-{4113B3DC-9EEA-24E7-6946-90E903083C64}" dt="2022-04-30T02:05:36.520" v="343" actId="1076"/>
          <ac:spMkLst>
            <pc:docMk/>
            <pc:sldMk cId="3279375614" sldId="316"/>
            <ac:spMk id="2" creationId="{08CCBA48-C3CF-C610-7947-502668B2992A}"/>
          </ac:spMkLst>
        </pc:spChg>
      </pc:sldChg>
      <pc:sldChg chg="modSp">
        <pc:chgData name="Salcedo, Mr. Jose Luis" userId="S::js00759n@pace.edu::b89c4789-02e3-4d0d-ae73-06f28a0cba6d" providerId="AD" clId="Web-{4113B3DC-9EEA-24E7-6946-90E903083C64}" dt="2022-04-30T02:05:12.550" v="339" actId="14100"/>
        <pc:sldMkLst>
          <pc:docMk/>
          <pc:sldMk cId="1317357607" sldId="318"/>
        </pc:sldMkLst>
        <pc:spChg chg="mod">
          <ac:chgData name="Salcedo, Mr. Jose Luis" userId="S::js00759n@pace.edu::b89c4789-02e3-4d0d-ae73-06f28a0cba6d" providerId="AD" clId="Web-{4113B3DC-9EEA-24E7-6946-90E903083C64}" dt="2022-04-30T02:05:12.550" v="339" actId="14100"/>
          <ac:spMkLst>
            <pc:docMk/>
            <pc:sldMk cId="1317357607" sldId="318"/>
            <ac:spMk id="2" creationId="{F480DBA1-569A-1B83-FED2-76EDD5CA7E70}"/>
          </ac:spMkLst>
        </pc:spChg>
      </pc:sldChg>
      <pc:sldChg chg="modSp">
        <pc:chgData name="Salcedo, Mr. Jose Luis" userId="S::js00759n@pace.edu::b89c4789-02e3-4d0d-ae73-06f28a0cba6d" providerId="AD" clId="Web-{4113B3DC-9EEA-24E7-6946-90E903083C64}" dt="2022-04-30T01:45:57.557" v="249" actId="1076"/>
        <pc:sldMkLst>
          <pc:docMk/>
          <pc:sldMk cId="3800834169" sldId="319"/>
        </pc:sldMkLst>
        <pc:spChg chg="mod">
          <ac:chgData name="Salcedo, Mr. Jose Luis" userId="S::js00759n@pace.edu::b89c4789-02e3-4d0d-ae73-06f28a0cba6d" providerId="AD" clId="Web-{4113B3DC-9EEA-24E7-6946-90E903083C64}" dt="2022-04-30T01:45:57.557" v="249" actId="1076"/>
          <ac:spMkLst>
            <pc:docMk/>
            <pc:sldMk cId="3800834169" sldId="319"/>
            <ac:spMk id="2" creationId="{08CCBA48-C3CF-C610-7947-502668B2992A}"/>
          </ac:spMkLst>
        </pc:spChg>
      </pc:sldChg>
      <pc:sldChg chg="del">
        <pc:chgData name="Salcedo, Mr. Jose Luis" userId="S::js00759n@pace.edu::b89c4789-02e3-4d0d-ae73-06f28a0cba6d" providerId="AD" clId="Web-{4113B3DC-9EEA-24E7-6946-90E903083C64}" dt="2022-04-30T01:12:01.232" v="32"/>
        <pc:sldMkLst>
          <pc:docMk/>
          <pc:sldMk cId="2577604351" sldId="320"/>
        </pc:sldMkLst>
      </pc:sldChg>
      <pc:sldChg chg="del">
        <pc:chgData name="Salcedo, Mr. Jose Luis" userId="S::js00759n@pace.edu::b89c4789-02e3-4d0d-ae73-06f28a0cba6d" providerId="AD" clId="Web-{4113B3DC-9EEA-24E7-6946-90E903083C64}" dt="2022-04-30T01:12:03.544" v="33"/>
        <pc:sldMkLst>
          <pc:docMk/>
          <pc:sldMk cId="2505048588" sldId="322"/>
        </pc:sldMkLst>
      </pc:sldChg>
      <pc:sldChg chg="modSp">
        <pc:chgData name="Salcedo, Mr. Jose Luis" userId="S::js00759n@pace.edu::b89c4789-02e3-4d0d-ae73-06f28a0cba6d" providerId="AD" clId="Web-{4113B3DC-9EEA-24E7-6946-90E903083C64}" dt="2022-04-30T02:02:50.638" v="333"/>
        <pc:sldMkLst>
          <pc:docMk/>
          <pc:sldMk cId="3561357289" sldId="325"/>
        </pc:sldMkLst>
        <pc:spChg chg="mod">
          <ac:chgData name="Salcedo, Mr. Jose Luis" userId="S::js00759n@pace.edu::b89c4789-02e3-4d0d-ae73-06f28a0cba6d" providerId="AD" clId="Web-{4113B3DC-9EEA-24E7-6946-90E903083C64}" dt="2022-04-30T01:59:20.676" v="285" actId="20577"/>
          <ac:spMkLst>
            <pc:docMk/>
            <pc:sldMk cId="3561357289" sldId="325"/>
            <ac:spMk id="2" creationId="{6681D14C-D4F7-1427-BE82-F2215EDEEC02}"/>
          </ac:spMkLst>
        </pc:spChg>
        <pc:graphicFrameChg chg="mod modGraphic">
          <ac:chgData name="Salcedo, Mr. Jose Luis" userId="S::js00759n@pace.edu::b89c4789-02e3-4d0d-ae73-06f28a0cba6d" providerId="AD" clId="Web-{4113B3DC-9EEA-24E7-6946-90E903083C64}" dt="2022-04-30T02:02:50.638" v="333"/>
          <ac:graphicFrameMkLst>
            <pc:docMk/>
            <pc:sldMk cId="3561357289" sldId="325"/>
            <ac:graphicFrameMk id="4" creationId="{E4704F0F-F381-B7FC-ABA4-E6D9E6BF0F56}"/>
          </ac:graphicFrameMkLst>
        </pc:graphicFrameChg>
      </pc:sldChg>
      <pc:sldChg chg="del">
        <pc:chgData name="Salcedo, Mr. Jose Luis" userId="S::js00759n@pace.edu::b89c4789-02e3-4d0d-ae73-06f28a0cba6d" providerId="AD" clId="Web-{4113B3DC-9EEA-24E7-6946-90E903083C64}" dt="2022-04-30T01:26:44.257" v="41"/>
        <pc:sldMkLst>
          <pc:docMk/>
          <pc:sldMk cId="2366982962" sldId="326"/>
        </pc:sldMkLst>
      </pc:sldChg>
      <pc:sldChg chg="del">
        <pc:chgData name="Salcedo, Mr. Jose Luis" userId="S::js00759n@pace.edu::b89c4789-02e3-4d0d-ae73-06f28a0cba6d" providerId="AD" clId="Web-{4113B3DC-9EEA-24E7-6946-90E903083C64}" dt="2022-04-30T01:08:16.660" v="4"/>
        <pc:sldMkLst>
          <pc:docMk/>
          <pc:sldMk cId="425251755" sldId="327"/>
        </pc:sldMkLst>
      </pc:sldChg>
      <pc:sldChg chg="del">
        <pc:chgData name="Salcedo, Mr. Jose Luis" userId="S::js00759n@pace.edu::b89c4789-02e3-4d0d-ae73-06f28a0cba6d" providerId="AD" clId="Web-{4113B3DC-9EEA-24E7-6946-90E903083C64}" dt="2022-04-30T01:05:38.434" v="0"/>
        <pc:sldMkLst>
          <pc:docMk/>
          <pc:sldMk cId="3706727759" sldId="328"/>
        </pc:sldMkLst>
      </pc:sldChg>
      <pc:sldChg chg="add del">
        <pc:chgData name="Salcedo, Mr. Jose Luis" userId="S::js00759n@pace.edu::b89c4789-02e3-4d0d-ae73-06f28a0cba6d" providerId="AD" clId="Web-{4113B3DC-9EEA-24E7-6946-90E903083C64}" dt="2022-04-30T02:03:48.187" v="335"/>
        <pc:sldMkLst>
          <pc:docMk/>
          <pc:sldMk cId="383295587" sldId="332"/>
        </pc:sldMkLst>
      </pc:sldChg>
      <pc:sldChg chg="new">
        <pc:chgData name="Salcedo, Mr. Jose Luis" userId="S::js00759n@pace.edu::b89c4789-02e3-4d0d-ae73-06f28a0cba6d" providerId="AD" clId="Web-{4113B3DC-9EEA-24E7-6946-90E903083C64}" dt="2022-04-30T01:05:45.450" v="1"/>
        <pc:sldMkLst>
          <pc:docMk/>
          <pc:sldMk cId="2839339868" sldId="333"/>
        </pc:sldMkLst>
      </pc:sldChg>
      <pc:sldChg chg="modSp add ord">
        <pc:chgData name="Salcedo, Mr. Jose Luis" userId="S::js00759n@pace.edu::b89c4789-02e3-4d0d-ae73-06f28a0cba6d" providerId="AD" clId="Web-{4113B3DC-9EEA-24E7-6946-90E903083C64}" dt="2022-04-30T01:12:22.483" v="39" actId="20577"/>
        <pc:sldMkLst>
          <pc:docMk/>
          <pc:sldMk cId="4212444277" sldId="334"/>
        </pc:sldMkLst>
        <pc:spChg chg="mod">
          <ac:chgData name="Salcedo, Mr. Jose Luis" userId="S::js00759n@pace.edu::b89c4789-02e3-4d0d-ae73-06f28a0cba6d" providerId="AD" clId="Web-{4113B3DC-9EEA-24E7-6946-90E903083C64}" dt="2022-04-30T01:12:22.483" v="39" actId="20577"/>
          <ac:spMkLst>
            <pc:docMk/>
            <pc:sldMk cId="4212444277" sldId="334"/>
            <ac:spMk id="2" creationId="{6681D14C-D4F7-1427-BE82-F2215EDEEC02}"/>
          </ac:spMkLst>
        </pc:spChg>
      </pc:sldChg>
      <pc:sldChg chg="delSp modSp add ord">
        <pc:chgData name="Salcedo, Mr. Jose Luis" userId="S::js00759n@pace.edu::b89c4789-02e3-4d0d-ae73-06f28a0cba6d" providerId="AD" clId="Web-{4113B3DC-9EEA-24E7-6946-90E903083C64}" dt="2022-04-30T01:33:37.790" v="188"/>
        <pc:sldMkLst>
          <pc:docMk/>
          <pc:sldMk cId="183728886" sldId="335"/>
        </pc:sldMkLst>
        <pc:spChg chg="del">
          <ac:chgData name="Salcedo, Mr. Jose Luis" userId="S::js00759n@pace.edu::b89c4789-02e3-4d0d-ae73-06f28a0cba6d" providerId="AD" clId="Web-{4113B3DC-9EEA-24E7-6946-90E903083C64}" dt="2022-04-30T01:33:37.790" v="188"/>
          <ac:spMkLst>
            <pc:docMk/>
            <pc:sldMk cId="183728886" sldId="335"/>
            <ac:spMk id="2" creationId="{F89D602E-A7D5-7026-10EE-4E219F261133}"/>
          </ac:spMkLst>
        </pc:spChg>
        <pc:spChg chg="mod">
          <ac:chgData name="Salcedo, Mr. Jose Luis" userId="S::js00759n@pace.edu::b89c4789-02e3-4d0d-ae73-06f28a0cba6d" providerId="AD" clId="Web-{4113B3DC-9EEA-24E7-6946-90E903083C64}" dt="2022-04-30T01:09:07.552" v="19" actId="1076"/>
          <ac:spMkLst>
            <pc:docMk/>
            <pc:sldMk cId="183728886" sldId="335"/>
            <ac:spMk id="4" creationId="{4F836D22-3B67-439D-9AAE-3665033E35BD}"/>
          </ac:spMkLst>
        </pc:spChg>
      </pc:sldChg>
      <pc:sldChg chg="delSp add ord">
        <pc:chgData name="Salcedo, Mr. Jose Luis" userId="S::js00759n@pace.edu::b89c4789-02e3-4d0d-ae73-06f28a0cba6d" providerId="AD" clId="Web-{4113B3DC-9EEA-24E7-6946-90E903083C64}" dt="2022-04-30T01:33:49.338" v="189"/>
        <pc:sldMkLst>
          <pc:docMk/>
          <pc:sldMk cId="3203179048" sldId="336"/>
        </pc:sldMkLst>
        <pc:spChg chg="del">
          <ac:chgData name="Salcedo, Mr. Jose Luis" userId="S::js00759n@pace.edu::b89c4789-02e3-4d0d-ae73-06f28a0cba6d" providerId="AD" clId="Web-{4113B3DC-9EEA-24E7-6946-90E903083C64}" dt="2022-04-30T01:33:49.338" v="189"/>
          <ac:spMkLst>
            <pc:docMk/>
            <pc:sldMk cId="3203179048" sldId="336"/>
            <ac:spMk id="2" creationId="{89687BCF-A19B-5902-1768-4142ABA6767A}"/>
          </ac:spMkLst>
        </pc:spChg>
      </pc:sldChg>
      <pc:sldChg chg="delSp modSp add ord">
        <pc:chgData name="Salcedo, Mr. Jose Luis" userId="S::js00759n@pace.edu::b89c4789-02e3-4d0d-ae73-06f28a0cba6d" providerId="AD" clId="Web-{4113B3DC-9EEA-24E7-6946-90E903083C64}" dt="2022-04-30T01:33:59.307" v="191"/>
        <pc:sldMkLst>
          <pc:docMk/>
          <pc:sldMk cId="1821293871" sldId="337"/>
        </pc:sldMkLst>
        <pc:spChg chg="del mod">
          <ac:chgData name="Salcedo, Mr. Jose Luis" userId="S::js00759n@pace.edu::b89c4789-02e3-4d0d-ae73-06f28a0cba6d" providerId="AD" clId="Web-{4113B3DC-9EEA-24E7-6946-90E903083C64}" dt="2022-04-30T01:33:59.307" v="191"/>
          <ac:spMkLst>
            <pc:docMk/>
            <pc:sldMk cId="1821293871" sldId="337"/>
            <ac:spMk id="2" creationId="{E553ED95-26C7-FDE5-5ADA-FD860F49E693}"/>
          </ac:spMkLst>
        </pc:spChg>
        <pc:spChg chg="mod">
          <ac:chgData name="Salcedo, Mr. Jose Luis" userId="S::js00759n@pace.edu::b89c4789-02e3-4d0d-ae73-06f28a0cba6d" providerId="AD" clId="Web-{4113B3DC-9EEA-24E7-6946-90E903083C64}" dt="2022-04-30T01:11:18.464" v="30" actId="20577"/>
          <ac:spMkLst>
            <pc:docMk/>
            <pc:sldMk cId="1821293871" sldId="337"/>
            <ac:spMk id="8" creationId="{F269F925-D3F6-3076-B4BA-1C62CAB4B4CA}"/>
          </ac:spMkLst>
        </pc:spChg>
      </pc:sldChg>
      <pc:sldChg chg="addSp modSp add">
        <pc:chgData name="Salcedo, Mr. Jose Luis" userId="S::js00759n@pace.edu::b89c4789-02e3-4d0d-ae73-06f28a0cba6d" providerId="AD" clId="Web-{4113B3DC-9EEA-24E7-6946-90E903083C64}" dt="2022-04-30T01:35:13.951" v="198" actId="1076"/>
        <pc:sldMkLst>
          <pc:docMk/>
          <pc:sldMk cId="1062938099" sldId="338"/>
        </pc:sldMkLst>
        <pc:spChg chg="add mod">
          <ac:chgData name="Salcedo, Mr. Jose Luis" userId="S::js00759n@pace.edu::b89c4789-02e3-4d0d-ae73-06f28a0cba6d" providerId="AD" clId="Web-{4113B3DC-9EEA-24E7-6946-90E903083C64}" dt="2022-04-30T01:35:13.951" v="198" actId="1076"/>
          <ac:spMkLst>
            <pc:docMk/>
            <pc:sldMk cId="1062938099" sldId="338"/>
            <ac:spMk id="2" creationId="{26E92286-F94A-85B6-64A6-911C6E35E1E8}"/>
          </ac:spMkLst>
        </pc:spChg>
        <pc:spChg chg="mod">
          <ac:chgData name="Salcedo, Mr. Jose Luis" userId="S::js00759n@pace.edu::b89c4789-02e3-4d0d-ae73-06f28a0cba6d" providerId="AD" clId="Web-{4113B3DC-9EEA-24E7-6946-90E903083C64}" dt="2022-04-30T01:26:55.054" v="43" actId="20577"/>
          <ac:spMkLst>
            <pc:docMk/>
            <pc:sldMk cId="1062938099" sldId="338"/>
            <ac:spMk id="4" creationId="{DDD0F7D9-CCAD-F73C-FC9D-796A158AD088}"/>
          </ac:spMkLst>
        </pc:spChg>
        <pc:graphicFrameChg chg="mod modGraphic">
          <ac:chgData name="Salcedo, Mr. Jose Luis" userId="S::js00759n@pace.edu::b89c4789-02e3-4d0d-ae73-06f28a0cba6d" providerId="AD" clId="Web-{4113B3DC-9EEA-24E7-6946-90E903083C64}" dt="2022-04-30T01:34:35.855" v="193"/>
          <ac:graphicFrameMkLst>
            <pc:docMk/>
            <pc:sldMk cId="1062938099" sldId="338"/>
            <ac:graphicFrameMk id="3" creationId="{412D3560-674E-21F5-D660-A92B77DB55CF}"/>
          </ac:graphicFrameMkLst>
        </pc:graphicFrameChg>
      </pc:sldChg>
      <pc:sldChg chg="addSp modSp new">
        <pc:chgData name="Salcedo, Mr. Jose Luis" userId="S::js00759n@pace.edu::b89c4789-02e3-4d0d-ae73-06f28a0cba6d" providerId="AD" clId="Web-{4113B3DC-9EEA-24E7-6946-90E903083C64}" dt="2022-04-30T01:44:56.617" v="245" actId="1076"/>
        <pc:sldMkLst>
          <pc:docMk/>
          <pc:sldMk cId="3559815176" sldId="339"/>
        </pc:sldMkLst>
        <pc:spChg chg="add mod">
          <ac:chgData name="Salcedo, Mr. Jose Luis" userId="S::js00759n@pace.edu::b89c4789-02e3-4d0d-ae73-06f28a0cba6d" providerId="AD" clId="Web-{4113B3DC-9EEA-24E7-6946-90E903083C64}" dt="2022-04-30T01:44:56.617" v="245" actId="1076"/>
          <ac:spMkLst>
            <pc:docMk/>
            <pc:sldMk cId="3559815176" sldId="339"/>
            <ac:spMk id="2" creationId="{9ADC6B78-A0D3-6F74-FE8B-F684307292BC}"/>
          </ac:spMkLst>
        </pc:spChg>
        <pc:spChg chg="add mod">
          <ac:chgData name="Salcedo, Mr. Jose Luis" userId="S::js00759n@pace.edu::b89c4789-02e3-4d0d-ae73-06f28a0cba6d" providerId="AD" clId="Web-{4113B3DC-9EEA-24E7-6946-90E903083C64}" dt="2022-04-30T01:38:14.505" v="209" actId="1076"/>
          <ac:spMkLst>
            <pc:docMk/>
            <pc:sldMk cId="3559815176" sldId="339"/>
            <ac:spMk id="3" creationId="{407C4E98-00BB-0C7B-7F7A-E1EE2014A0F1}"/>
          </ac:spMkLst>
        </pc:spChg>
      </pc:sldChg>
      <pc:sldChg chg="addSp modSp new ord">
        <pc:chgData name="Salcedo, Mr. Jose Luis" userId="S::js00759n@pace.edu::b89c4789-02e3-4d0d-ae73-06f28a0cba6d" providerId="AD" clId="Web-{4113B3DC-9EEA-24E7-6946-90E903083C64}" dt="2022-04-30T02:04:40.971" v="336"/>
        <pc:sldMkLst>
          <pc:docMk/>
          <pc:sldMk cId="3173029267" sldId="340"/>
        </pc:sldMkLst>
        <pc:spChg chg="add mod">
          <ac:chgData name="Salcedo, Mr. Jose Luis" userId="S::js00759n@pace.edu::b89c4789-02e3-4d0d-ae73-06f28a0cba6d" providerId="AD" clId="Web-{4113B3DC-9EEA-24E7-6946-90E903083C64}" dt="2022-04-30T01:44:16.240" v="238" actId="20577"/>
          <ac:spMkLst>
            <pc:docMk/>
            <pc:sldMk cId="3173029267" sldId="340"/>
            <ac:spMk id="2" creationId="{7332901B-3CCC-894D-0805-B3AD98966EE3}"/>
          </ac:spMkLst>
        </pc:spChg>
      </pc:sldChg>
      <pc:sldChg chg="new del">
        <pc:chgData name="Salcedo, Mr. Jose Luis" userId="S::js00759n@pace.edu::b89c4789-02e3-4d0d-ae73-06f28a0cba6d" providerId="AD" clId="Web-{4113B3DC-9EEA-24E7-6946-90E903083C64}" dt="2022-04-30T01:36:50.689" v="202"/>
        <pc:sldMkLst>
          <pc:docMk/>
          <pc:sldMk cId="241371125" sldId="341"/>
        </pc:sldMkLst>
      </pc:sldChg>
    </pc:docChg>
  </pc:docChgLst>
  <pc:docChgLst>
    <pc:chgData name="Salcedo, Mr. Jose Luis" userId="S::js00759n@pace.edu::b89c4789-02e3-4d0d-ae73-06f28a0cba6d" providerId="AD" clId="Web-{B38FB122-BD11-CA15-4806-4A86E7D5922F}"/>
    <pc:docChg chg="modSld">
      <pc:chgData name="Salcedo, Mr. Jose Luis" userId="S::js00759n@pace.edu::b89c4789-02e3-4d0d-ae73-06f28a0cba6d" providerId="AD" clId="Web-{B38FB122-BD11-CA15-4806-4A86E7D5922F}" dt="2022-05-06T21:08:16.603" v="3"/>
      <pc:docMkLst>
        <pc:docMk/>
      </pc:docMkLst>
      <pc:sldChg chg="modSp">
        <pc:chgData name="Salcedo, Mr. Jose Luis" userId="S::js00759n@pace.edu::b89c4789-02e3-4d0d-ae73-06f28a0cba6d" providerId="AD" clId="Web-{B38FB122-BD11-CA15-4806-4A86E7D5922F}" dt="2022-05-06T21:08:16.603" v="3"/>
        <pc:sldMkLst>
          <pc:docMk/>
          <pc:sldMk cId="521731859" sldId="376"/>
        </pc:sldMkLst>
        <pc:graphicFrameChg chg="mod modGraphic">
          <ac:chgData name="Salcedo, Mr. Jose Luis" userId="S::js00759n@pace.edu::b89c4789-02e3-4d0d-ae73-06f28a0cba6d" providerId="AD" clId="Web-{B38FB122-BD11-CA15-4806-4A86E7D5922F}" dt="2022-05-06T21:08:16.603" v="3"/>
          <ac:graphicFrameMkLst>
            <pc:docMk/>
            <pc:sldMk cId="521731859" sldId="376"/>
            <ac:graphicFrameMk id="2" creationId="{B5CA2DDC-CD1B-4343-9F61-3DC455115DB5}"/>
          </ac:graphicFrameMkLst>
        </pc:graphicFrameChg>
      </pc:sldChg>
    </pc:docChg>
  </pc:docChgLst>
  <pc:docChgLst>
    <pc:chgData name="Rabbani, Tj" userId="S::tr55885n@pace.edu::d80cc140-8a8f-4d6c-9999-a7f22b051560" providerId="AD" clId="Web-{DF8A1E70-1074-B385-4134-6971693E5421}"/>
    <pc:docChg chg="modSld sldOrd">
      <pc:chgData name="Rabbani, Tj" userId="S::tr55885n@pace.edu::d80cc140-8a8f-4d6c-9999-a7f22b051560" providerId="AD" clId="Web-{DF8A1E70-1074-B385-4134-6971693E5421}" dt="2022-05-10T03:52:54.690" v="29"/>
      <pc:docMkLst>
        <pc:docMk/>
      </pc:docMkLst>
      <pc:sldChg chg="addSp delSp modSp mod setBg setFolMasterObjs">
        <pc:chgData name="Rabbani, Tj" userId="S::tr55885n@pace.edu::d80cc140-8a8f-4d6c-9999-a7f22b051560" providerId="AD" clId="Web-{DF8A1E70-1074-B385-4134-6971693E5421}" dt="2022-05-10T03:25:36.015" v="28" actId="14100"/>
        <pc:sldMkLst>
          <pc:docMk/>
          <pc:sldMk cId="3285833429" sldId="345"/>
        </pc:sldMkLst>
        <pc:spChg chg="add mod">
          <ac:chgData name="Rabbani, Tj" userId="S::tr55885n@pace.edu::d80cc140-8a8f-4d6c-9999-a7f22b051560" providerId="AD" clId="Web-{DF8A1E70-1074-B385-4134-6971693E5421}" dt="2022-05-10T03:24:00.997" v="21" actId="20577"/>
          <ac:spMkLst>
            <pc:docMk/>
            <pc:sldMk cId="3285833429" sldId="345"/>
            <ac:spMk id="2" creationId="{66F5FF6E-6148-3BA2-0DD8-F39341751E6B}"/>
          </ac:spMkLst>
        </pc:spChg>
        <pc:picChg chg="del mod">
          <ac:chgData name="Rabbani, Tj" userId="S::tr55885n@pace.edu::d80cc140-8a8f-4d6c-9999-a7f22b051560" providerId="AD" clId="Web-{DF8A1E70-1074-B385-4134-6971693E5421}" dt="2022-05-10T03:25:24.921" v="22"/>
          <ac:picMkLst>
            <pc:docMk/>
            <pc:sldMk cId="3285833429" sldId="345"/>
            <ac:picMk id="3" creationId="{FFEA7594-A9D0-8A18-D424-9570BA4D6BCD}"/>
          </ac:picMkLst>
        </pc:picChg>
        <pc:picChg chg="add mod">
          <ac:chgData name="Rabbani, Tj" userId="S::tr55885n@pace.edu::d80cc140-8a8f-4d6c-9999-a7f22b051560" providerId="AD" clId="Web-{DF8A1E70-1074-B385-4134-6971693E5421}" dt="2022-05-10T03:25:36.015" v="28" actId="14100"/>
          <ac:picMkLst>
            <pc:docMk/>
            <pc:sldMk cId="3285833429" sldId="345"/>
            <ac:picMk id="5" creationId="{6FC5F693-8158-6409-1913-1AA2F1007C5C}"/>
          </ac:picMkLst>
        </pc:picChg>
      </pc:sldChg>
      <pc:sldChg chg="ord">
        <pc:chgData name="Rabbani, Tj" userId="S::tr55885n@pace.edu::d80cc140-8a8f-4d6c-9999-a7f22b051560" providerId="AD" clId="Web-{DF8A1E70-1074-B385-4134-6971693E5421}" dt="2022-05-10T03:52:54.690" v="29"/>
        <pc:sldMkLst>
          <pc:docMk/>
          <pc:sldMk cId="2588051100" sldId="346"/>
        </pc:sldMkLst>
      </pc:sldChg>
    </pc:docChg>
  </pc:docChgLst>
  <pc:docChgLst>
    <pc:chgData name="Biswal, Ms. Akankshya" userId="S::ab94615n@pace.edu::9f596412-a63d-44de-bb19-fadb68491b05" providerId="AD" clId="Web-{F8F8CF8E-AE81-2DCE-09AE-EAA314C84478}"/>
    <pc:docChg chg="modSld">
      <pc:chgData name="Biswal, Ms. Akankshya" userId="S::ab94615n@pace.edu::9f596412-a63d-44de-bb19-fadb68491b05" providerId="AD" clId="Web-{F8F8CF8E-AE81-2DCE-09AE-EAA314C84478}" dt="2022-05-08T16:14:12.058" v="1"/>
      <pc:docMkLst>
        <pc:docMk/>
      </pc:docMkLst>
      <pc:sldChg chg="modSp">
        <pc:chgData name="Biswal, Ms. Akankshya" userId="S::ab94615n@pace.edu::9f596412-a63d-44de-bb19-fadb68491b05" providerId="AD" clId="Web-{F8F8CF8E-AE81-2DCE-09AE-EAA314C84478}" dt="2022-05-08T16:14:12.058" v="1"/>
        <pc:sldMkLst>
          <pc:docMk/>
          <pc:sldMk cId="1324136018" sldId="359"/>
        </pc:sldMkLst>
        <pc:graphicFrameChg chg="modGraphic">
          <ac:chgData name="Biswal, Ms. Akankshya" userId="S::ab94615n@pace.edu::9f596412-a63d-44de-bb19-fadb68491b05" providerId="AD" clId="Web-{F8F8CF8E-AE81-2DCE-09AE-EAA314C84478}" dt="2022-05-08T16:14:12.058" v="1"/>
          <ac:graphicFrameMkLst>
            <pc:docMk/>
            <pc:sldMk cId="1324136018" sldId="359"/>
            <ac:graphicFrameMk id="4" creationId="{E4704F0F-F381-B7FC-ABA4-E6D9E6BF0F56}"/>
          </ac:graphicFrameMkLst>
        </pc:graphicFrameChg>
      </pc:sldChg>
    </pc:docChg>
  </pc:docChgLst>
  <pc:docChgLst>
    <pc:chgData name="Biswal, Ms. Akankshya" userId="S::ab94615n@pace.edu::9f596412-a63d-44de-bb19-fadb68491b05" providerId="AD" clId="Web-{428A8E07-AEAF-0BB7-A771-C2E61828033D}"/>
    <pc:docChg chg="modSld">
      <pc:chgData name="Biswal, Ms. Akankshya" userId="S::ab94615n@pace.edu::9f596412-a63d-44de-bb19-fadb68491b05" providerId="AD" clId="Web-{428A8E07-AEAF-0BB7-A771-C2E61828033D}" dt="2022-05-10T22:47:16.038" v="1"/>
      <pc:docMkLst>
        <pc:docMk/>
      </pc:docMkLst>
      <pc:sldChg chg="delSp modSp">
        <pc:chgData name="Biswal, Ms. Akankshya" userId="S::ab94615n@pace.edu::9f596412-a63d-44de-bb19-fadb68491b05" providerId="AD" clId="Web-{428A8E07-AEAF-0BB7-A771-C2E61828033D}" dt="2022-05-10T22:47:16.038" v="1"/>
        <pc:sldMkLst>
          <pc:docMk/>
          <pc:sldMk cId="2580726991" sldId="347"/>
        </pc:sldMkLst>
        <pc:spChg chg="del mod">
          <ac:chgData name="Biswal, Ms. Akankshya" userId="S::ab94615n@pace.edu::9f596412-a63d-44de-bb19-fadb68491b05" providerId="AD" clId="Web-{428A8E07-AEAF-0BB7-A771-C2E61828033D}" dt="2022-05-10T22:47:16.038" v="1"/>
          <ac:spMkLst>
            <pc:docMk/>
            <pc:sldMk cId="2580726991" sldId="347"/>
            <ac:spMk id="3" creationId="{60DFD72F-FD25-4617-99AA-A74286BAFC9E}"/>
          </ac:spMkLst>
        </pc:spChg>
      </pc:sldChg>
    </pc:docChg>
  </pc:docChgLst>
  <pc:docChgLst>
    <pc:chgData name="Harry, Ms. Emi N." userId="S::eh26833n@pace.edu::4f8c6b37-275f-4b46-ba2d-a63eacb3b7f9" providerId="AD" clId="Web-{EC67C898-1AEE-4E5D-DD4D-B9723203A381}"/>
    <pc:docChg chg="modSld">
      <pc:chgData name="Harry, Ms. Emi N." userId="S::eh26833n@pace.edu::4f8c6b37-275f-4b46-ba2d-a63eacb3b7f9" providerId="AD" clId="Web-{EC67C898-1AEE-4E5D-DD4D-B9723203A381}" dt="2022-05-07T02:40:51.436" v="78"/>
      <pc:docMkLst>
        <pc:docMk/>
      </pc:docMkLst>
      <pc:sldChg chg="modSp">
        <pc:chgData name="Harry, Ms. Emi N." userId="S::eh26833n@pace.edu::4f8c6b37-275f-4b46-ba2d-a63eacb3b7f9" providerId="AD" clId="Web-{EC67C898-1AEE-4E5D-DD4D-B9723203A381}" dt="2022-05-07T02:40:24.638" v="30"/>
        <pc:sldMkLst>
          <pc:docMk/>
          <pc:sldMk cId="3797763391" sldId="324"/>
        </pc:sldMkLst>
        <pc:graphicFrameChg chg="mod modGraphic">
          <ac:chgData name="Harry, Ms. Emi N." userId="S::eh26833n@pace.edu::4f8c6b37-275f-4b46-ba2d-a63eacb3b7f9" providerId="AD" clId="Web-{EC67C898-1AEE-4E5D-DD4D-B9723203A381}" dt="2022-05-07T02:40:24.638" v="30"/>
          <ac:graphicFrameMkLst>
            <pc:docMk/>
            <pc:sldMk cId="3797763391" sldId="324"/>
            <ac:graphicFrameMk id="4" creationId="{E4704F0F-F381-B7FC-ABA4-E6D9E6BF0F56}"/>
          </ac:graphicFrameMkLst>
        </pc:graphicFrameChg>
      </pc:sldChg>
      <pc:sldChg chg="modSp">
        <pc:chgData name="Harry, Ms. Emi N." userId="S::eh26833n@pace.edu::4f8c6b37-275f-4b46-ba2d-a63eacb3b7f9" providerId="AD" clId="Web-{EC67C898-1AEE-4E5D-DD4D-B9723203A381}" dt="2022-05-07T02:40:51.436" v="78"/>
        <pc:sldMkLst>
          <pc:docMk/>
          <pc:sldMk cId="113091883" sldId="342"/>
        </pc:sldMkLst>
        <pc:graphicFrameChg chg="mod modGraphic">
          <ac:chgData name="Harry, Ms. Emi N." userId="S::eh26833n@pace.edu::4f8c6b37-275f-4b46-ba2d-a63eacb3b7f9" providerId="AD" clId="Web-{EC67C898-1AEE-4E5D-DD4D-B9723203A381}" dt="2022-05-07T02:40:51.436" v="78"/>
          <ac:graphicFrameMkLst>
            <pc:docMk/>
            <pc:sldMk cId="113091883" sldId="342"/>
            <ac:graphicFrameMk id="4" creationId="{E4704F0F-F381-B7FC-ABA4-E6D9E6BF0F56}"/>
          </ac:graphicFrameMkLst>
        </pc:graphicFrameChg>
      </pc:sldChg>
    </pc:docChg>
  </pc:docChgLst>
  <pc:docChgLst>
    <pc:chgData name="Harry, Ms. Emi N." userId="4f8c6b37-275f-4b46-ba2d-a63eacb3b7f9" providerId="ADAL" clId="{1BC6BA59-21C0-4746-A931-A909DC69E909}"/>
    <pc:docChg chg="undo custSel addSld modSld">
      <pc:chgData name="Harry, Ms. Emi N." userId="4f8c6b37-275f-4b46-ba2d-a63eacb3b7f9" providerId="ADAL" clId="{1BC6BA59-21C0-4746-A931-A909DC69E909}" dt="2022-05-07T02:38:55.434" v="291"/>
      <pc:docMkLst>
        <pc:docMk/>
      </pc:docMkLst>
      <pc:sldChg chg="addSp delSp modSp mod setBg">
        <pc:chgData name="Harry, Ms. Emi N." userId="4f8c6b37-275f-4b46-ba2d-a63eacb3b7f9" providerId="ADAL" clId="{1BC6BA59-21C0-4746-A931-A909DC69E909}" dt="2022-05-07T02:03:22.145" v="248" actId="1076"/>
        <pc:sldMkLst>
          <pc:docMk/>
          <pc:sldMk cId="196818170" sldId="305"/>
        </pc:sldMkLst>
        <pc:spChg chg="mod">
          <ac:chgData name="Harry, Ms. Emi N." userId="4f8c6b37-275f-4b46-ba2d-a63eacb3b7f9" providerId="ADAL" clId="{1BC6BA59-21C0-4746-A931-A909DC69E909}" dt="2022-05-07T02:02:41.211" v="246" actId="20577"/>
          <ac:spMkLst>
            <pc:docMk/>
            <pc:sldMk cId="196818170" sldId="305"/>
            <ac:spMk id="2" creationId="{DECD68CB-3997-FDD7-7E84-7DBF128FEEED}"/>
          </ac:spMkLst>
        </pc:spChg>
        <pc:spChg chg="add">
          <ac:chgData name="Harry, Ms. Emi N." userId="4f8c6b37-275f-4b46-ba2d-a63eacb3b7f9" providerId="ADAL" clId="{1BC6BA59-21C0-4746-A931-A909DC69E909}" dt="2022-05-07T02:02:16.275" v="232" actId="26606"/>
          <ac:spMkLst>
            <pc:docMk/>
            <pc:sldMk cId="196818170" sldId="305"/>
            <ac:spMk id="10" creationId="{8BE48C64-5364-4060-8928-FC052E77CD60}"/>
          </ac:spMkLst>
        </pc:spChg>
        <pc:spChg chg="add">
          <ac:chgData name="Harry, Ms. Emi N." userId="4f8c6b37-275f-4b46-ba2d-a63eacb3b7f9" providerId="ADAL" clId="{1BC6BA59-21C0-4746-A931-A909DC69E909}" dt="2022-05-07T02:02:16.275" v="232" actId="26606"/>
          <ac:spMkLst>
            <pc:docMk/>
            <pc:sldMk cId="196818170" sldId="305"/>
            <ac:spMk id="12" creationId="{139F791B-8515-4F50-9D32-45DD7676C003}"/>
          </ac:spMkLst>
        </pc:spChg>
        <pc:spChg chg="add">
          <ac:chgData name="Harry, Ms. Emi N." userId="4f8c6b37-275f-4b46-ba2d-a63eacb3b7f9" providerId="ADAL" clId="{1BC6BA59-21C0-4746-A931-A909DC69E909}" dt="2022-05-07T02:02:16.275" v="232" actId="26606"/>
          <ac:spMkLst>
            <pc:docMk/>
            <pc:sldMk cId="196818170" sldId="305"/>
            <ac:spMk id="16" creationId="{DC0CDD34-455E-4188-B6E6-C57A40E43581}"/>
          </ac:spMkLst>
        </pc:spChg>
        <pc:spChg chg="add">
          <ac:chgData name="Harry, Ms. Emi N." userId="4f8c6b37-275f-4b46-ba2d-a63eacb3b7f9" providerId="ADAL" clId="{1BC6BA59-21C0-4746-A931-A909DC69E909}" dt="2022-05-07T02:02:16.275" v="232" actId="26606"/>
          <ac:spMkLst>
            <pc:docMk/>
            <pc:sldMk cId="196818170" sldId="305"/>
            <ac:spMk id="20" creationId="{4B0E089E-E773-40BF-B966-E1B54156C3BE}"/>
          </ac:spMkLst>
        </pc:spChg>
        <pc:spChg chg="add">
          <ac:chgData name="Harry, Ms. Emi N." userId="4f8c6b37-275f-4b46-ba2d-a63eacb3b7f9" providerId="ADAL" clId="{1BC6BA59-21C0-4746-A931-A909DC69E909}" dt="2022-05-07T02:02:16.275" v="232" actId="26606"/>
          <ac:spMkLst>
            <pc:docMk/>
            <pc:sldMk cId="196818170" sldId="305"/>
            <ac:spMk id="22" creationId="{16A56A1B-DB74-41DA-B78B-0C762EE7B686}"/>
          </ac:spMkLst>
        </pc:spChg>
        <pc:picChg chg="del">
          <ac:chgData name="Harry, Ms. Emi N." userId="4f8c6b37-275f-4b46-ba2d-a63eacb3b7f9" providerId="ADAL" clId="{1BC6BA59-21C0-4746-A931-A909DC69E909}" dt="2022-05-07T01:58:35.995" v="157" actId="478"/>
          <ac:picMkLst>
            <pc:docMk/>
            <pc:sldMk cId="196818170" sldId="305"/>
            <ac:picMk id="3" creationId="{07EDC007-2ADF-BBD0-CE1E-9FD07AC0AB06}"/>
          </ac:picMkLst>
        </pc:picChg>
        <pc:picChg chg="add mod">
          <ac:chgData name="Harry, Ms. Emi N." userId="4f8c6b37-275f-4b46-ba2d-a63eacb3b7f9" providerId="ADAL" clId="{1BC6BA59-21C0-4746-A931-A909DC69E909}" dt="2022-05-07T02:02:16.275" v="232" actId="26606"/>
          <ac:picMkLst>
            <pc:docMk/>
            <pc:sldMk cId="196818170" sldId="305"/>
            <ac:picMk id="5" creationId="{A18FFBF8-6917-4E23-9B93-A512C99214E8}"/>
          </ac:picMkLst>
        </pc:picChg>
        <pc:picChg chg="add mod">
          <ac:chgData name="Harry, Ms. Emi N." userId="4f8c6b37-275f-4b46-ba2d-a63eacb3b7f9" providerId="ADAL" clId="{1BC6BA59-21C0-4746-A931-A909DC69E909}" dt="2022-05-07T02:03:22.145" v="248" actId="1076"/>
          <ac:picMkLst>
            <pc:docMk/>
            <pc:sldMk cId="196818170" sldId="305"/>
            <ac:picMk id="7" creationId="{BAA2E388-5B0F-4FA3-AC98-2D5CAE3D8294}"/>
          </ac:picMkLst>
        </pc:picChg>
        <pc:cxnChg chg="add">
          <ac:chgData name="Harry, Ms. Emi N." userId="4f8c6b37-275f-4b46-ba2d-a63eacb3b7f9" providerId="ADAL" clId="{1BC6BA59-21C0-4746-A931-A909DC69E909}" dt="2022-05-07T02:02:16.275" v="232" actId="26606"/>
          <ac:cxnSpMkLst>
            <pc:docMk/>
            <pc:sldMk cId="196818170" sldId="305"/>
            <ac:cxnSpMk id="14" creationId="{966A6F95-73C3-44EC-9D80-3131D2D868F1}"/>
          </ac:cxnSpMkLst>
        </pc:cxnChg>
        <pc:cxnChg chg="add">
          <ac:chgData name="Harry, Ms. Emi N." userId="4f8c6b37-275f-4b46-ba2d-a63eacb3b7f9" providerId="ADAL" clId="{1BC6BA59-21C0-4746-A931-A909DC69E909}" dt="2022-05-07T02:02:16.275" v="232" actId="26606"/>
          <ac:cxnSpMkLst>
            <pc:docMk/>
            <pc:sldMk cId="196818170" sldId="305"/>
            <ac:cxnSpMk id="18" creationId="{381C2058-47F2-4937-AFC4-04B58EC1A035}"/>
          </ac:cxnSpMkLst>
        </pc:cxnChg>
      </pc:sldChg>
      <pc:sldChg chg="addSp modSp mod setBg">
        <pc:chgData name="Harry, Ms. Emi N." userId="4f8c6b37-275f-4b46-ba2d-a63eacb3b7f9" providerId="ADAL" clId="{1BC6BA59-21C0-4746-A931-A909DC69E909}" dt="2022-05-07T01:57:57.045" v="155" actId="1076"/>
        <pc:sldMkLst>
          <pc:docMk/>
          <pc:sldMk cId="775754762" sldId="323"/>
        </pc:sldMkLst>
        <pc:spChg chg="mod">
          <ac:chgData name="Harry, Ms. Emi N." userId="4f8c6b37-275f-4b46-ba2d-a63eacb3b7f9" providerId="ADAL" clId="{1BC6BA59-21C0-4746-A931-A909DC69E909}" dt="2022-05-07T01:57:00.466" v="151" actId="404"/>
          <ac:spMkLst>
            <pc:docMk/>
            <pc:sldMk cId="775754762" sldId="323"/>
            <ac:spMk id="2" creationId="{F480DBA1-569A-1B83-FED2-76EDD5CA7E70}"/>
          </ac:spMkLst>
        </pc:spChg>
        <pc:spChg chg="add">
          <ac:chgData name="Harry, Ms. Emi N." userId="4f8c6b37-275f-4b46-ba2d-a63eacb3b7f9" providerId="ADAL" clId="{1BC6BA59-21C0-4746-A931-A909DC69E909}" dt="2022-05-07T01:56:49.448" v="144" actId="26606"/>
          <ac:spMkLst>
            <pc:docMk/>
            <pc:sldMk cId="775754762" sldId="323"/>
            <ac:spMk id="9" creationId="{8BE48C64-5364-4060-8928-FC052E77CD60}"/>
          </ac:spMkLst>
        </pc:spChg>
        <pc:spChg chg="add">
          <ac:chgData name="Harry, Ms. Emi N." userId="4f8c6b37-275f-4b46-ba2d-a63eacb3b7f9" providerId="ADAL" clId="{1BC6BA59-21C0-4746-A931-A909DC69E909}" dt="2022-05-07T01:56:49.448" v="144" actId="26606"/>
          <ac:spMkLst>
            <pc:docMk/>
            <pc:sldMk cId="775754762" sldId="323"/>
            <ac:spMk id="11" creationId="{139F791B-8515-4F50-9D32-45DD7676C003}"/>
          </ac:spMkLst>
        </pc:spChg>
        <pc:spChg chg="add">
          <ac:chgData name="Harry, Ms. Emi N." userId="4f8c6b37-275f-4b46-ba2d-a63eacb3b7f9" providerId="ADAL" clId="{1BC6BA59-21C0-4746-A931-A909DC69E909}" dt="2022-05-07T01:56:49.448" v="144" actId="26606"/>
          <ac:spMkLst>
            <pc:docMk/>
            <pc:sldMk cId="775754762" sldId="323"/>
            <ac:spMk id="15" creationId="{DC0CDD34-455E-4188-B6E6-C57A40E43581}"/>
          </ac:spMkLst>
        </pc:spChg>
        <pc:spChg chg="add">
          <ac:chgData name="Harry, Ms. Emi N." userId="4f8c6b37-275f-4b46-ba2d-a63eacb3b7f9" providerId="ADAL" clId="{1BC6BA59-21C0-4746-A931-A909DC69E909}" dt="2022-05-07T01:56:49.448" v="144" actId="26606"/>
          <ac:spMkLst>
            <pc:docMk/>
            <pc:sldMk cId="775754762" sldId="323"/>
            <ac:spMk id="19" creationId="{4B0E089E-E773-40BF-B966-E1B54156C3BE}"/>
          </ac:spMkLst>
        </pc:spChg>
        <pc:spChg chg="add">
          <ac:chgData name="Harry, Ms. Emi N." userId="4f8c6b37-275f-4b46-ba2d-a63eacb3b7f9" providerId="ADAL" clId="{1BC6BA59-21C0-4746-A931-A909DC69E909}" dt="2022-05-07T01:56:49.448" v="144" actId="26606"/>
          <ac:spMkLst>
            <pc:docMk/>
            <pc:sldMk cId="775754762" sldId="323"/>
            <ac:spMk id="21" creationId="{16A56A1B-DB74-41DA-B78B-0C762EE7B686}"/>
          </ac:spMkLst>
        </pc:spChg>
        <pc:picChg chg="add mod">
          <ac:chgData name="Harry, Ms. Emi N." userId="4f8c6b37-275f-4b46-ba2d-a63eacb3b7f9" providerId="ADAL" clId="{1BC6BA59-21C0-4746-A931-A909DC69E909}" dt="2022-05-07T01:57:44.026" v="154" actId="1076"/>
          <ac:picMkLst>
            <pc:docMk/>
            <pc:sldMk cId="775754762" sldId="323"/>
            <ac:picMk id="4" creationId="{6994A6F5-A033-4032-9179-5D83B440EB9B}"/>
          </ac:picMkLst>
        </pc:picChg>
        <pc:picChg chg="add mod">
          <ac:chgData name="Harry, Ms. Emi N." userId="4f8c6b37-275f-4b46-ba2d-a63eacb3b7f9" providerId="ADAL" clId="{1BC6BA59-21C0-4746-A931-A909DC69E909}" dt="2022-05-07T01:57:57.045" v="155" actId="1076"/>
          <ac:picMkLst>
            <pc:docMk/>
            <pc:sldMk cId="775754762" sldId="323"/>
            <ac:picMk id="6" creationId="{E171A7D6-949A-42AF-9079-9662E9578477}"/>
          </ac:picMkLst>
        </pc:picChg>
        <pc:cxnChg chg="add">
          <ac:chgData name="Harry, Ms. Emi N." userId="4f8c6b37-275f-4b46-ba2d-a63eacb3b7f9" providerId="ADAL" clId="{1BC6BA59-21C0-4746-A931-A909DC69E909}" dt="2022-05-07T01:56:49.448" v="144" actId="26606"/>
          <ac:cxnSpMkLst>
            <pc:docMk/>
            <pc:sldMk cId="775754762" sldId="323"/>
            <ac:cxnSpMk id="13" creationId="{966A6F95-73C3-44EC-9D80-3131D2D868F1}"/>
          </ac:cxnSpMkLst>
        </pc:cxnChg>
        <pc:cxnChg chg="add">
          <ac:chgData name="Harry, Ms. Emi N." userId="4f8c6b37-275f-4b46-ba2d-a63eacb3b7f9" providerId="ADAL" clId="{1BC6BA59-21C0-4746-A931-A909DC69E909}" dt="2022-05-07T01:56:49.448" v="144" actId="26606"/>
          <ac:cxnSpMkLst>
            <pc:docMk/>
            <pc:sldMk cId="775754762" sldId="323"/>
            <ac:cxnSpMk id="17" creationId="{381C2058-47F2-4937-AFC4-04B58EC1A035}"/>
          </ac:cxnSpMkLst>
        </pc:cxnChg>
      </pc:sldChg>
      <pc:sldChg chg="addSp modSp mod">
        <pc:chgData name="Harry, Ms. Emi N." userId="4f8c6b37-275f-4b46-ba2d-a63eacb3b7f9" providerId="ADAL" clId="{1BC6BA59-21C0-4746-A931-A909DC69E909}" dt="2022-05-07T01:50:08.308" v="4" actId="1076"/>
        <pc:sldMkLst>
          <pc:docMk/>
          <pc:sldMk cId="3173029267" sldId="340"/>
        </pc:sldMkLst>
        <pc:spChg chg="mod">
          <ac:chgData name="Harry, Ms. Emi N." userId="4f8c6b37-275f-4b46-ba2d-a63eacb3b7f9" providerId="ADAL" clId="{1BC6BA59-21C0-4746-A931-A909DC69E909}" dt="2022-05-07T01:49:11.662" v="2" actId="404"/>
          <ac:spMkLst>
            <pc:docMk/>
            <pc:sldMk cId="3173029267" sldId="340"/>
            <ac:spMk id="2" creationId="{7332901B-3CCC-894D-0805-B3AD98966EE3}"/>
          </ac:spMkLst>
        </pc:spChg>
        <pc:picChg chg="add mod">
          <ac:chgData name="Harry, Ms. Emi N." userId="4f8c6b37-275f-4b46-ba2d-a63eacb3b7f9" providerId="ADAL" clId="{1BC6BA59-21C0-4746-A931-A909DC69E909}" dt="2022-05-07T01:50:08.308" v="4" actId="1076"/>
          <ac:picMkLst>
            <pc:docMk/>
            <pc:sldMk cId="3173029267" sldId="340"/>
            <ac:picMk id="5" creationId="{BEA7E423-EA7F-4350-A865-C30CBB47426D}"/>
          </ac:picMkLst>
        </pc:picChg>
      </pc:sldChg>
      <pc:sldChg chg="setBg">
        <pc:chgData name="Harry, Ms. Emi N." userId="4f8c6b37-275f-4b46-ba2d-a63eacb3b7f9" providerId="ADAL" clId="{1BC6BA59-21C0-4746-A931-A909DC69E909}" dt="2022-05-07T02:38:55.434" v="291"/>
        <pc:sldMkLst>
          <pc:docMk/>
          <pc:sldMk cId="3285833429" sldId="345"/>
        </pc:sldMkLst>
      </pc:sldChg>
      <pc:sldChg chg="modSp mod">
        <pc:chgData name="Harry, Ms. Emi N." userId="4f8c6b37-275f-4b46-ba2d-a63eacb3b7f9" providerId="ADAL" clId="{1BC6BA59-21C0-4746-A931-A909DC69E909}" dt="2022-05-07T01:51:50.481" v="43" actId="122"/>
        <pc:sldMkLst>
          <pc:docMk/>
          <pc:sldMk cId="391493727" sldId="355"/>
        </pc:sldMkLst>
        <pc:spChg chg="mod">
          <ac:chgData name="Harry, Ms. Emi N." userId="4f8c6b37-275f-4b46-ba2d-a63eacb3b7f9" providerId="ADAL" clId="{1BC6BA59-21C0-4746-A931-A909DC69E909}" dt="2022-05-07T01:51:28.676" v="42" actId="20577"/>
          <ac:spMkLst>
            <pc:docMk/>
            <pc:sldMk cId="391493727" sldId="355"/>
            <ac:spMk id="2" creationId="{6681D14C-D4F7-1427-BE82-F2215EDEEC02}"/>
          </ac:spMkLst>
        </pc:spChg>
        <pc:graphicFrameChg chg="mod modGraphic">
          <ac:chgData name="Harry, Ms. Emi N." userId="4f8c6b37-275f-4b46-ba2d-a63eacb3b7f9" providerId="ADAL" clId="{1BC6BA59-21C0-4746-A931-A909DC69E909}" dt="2022-05-07T01:51:50.481" v="43" actId="122"/>
          <ac:graphicFrameMkLst>
            <pc:docMk/>
            <pc:sldMk cId="391493727" sldId="355"/>
            <ac:graphicFrameMk id="4" creationId="{E4704F0F-F381-B7FC-ABA4-E6D9E6BF0F56}"/>
          </ac:graphicFrameMkLst>
        </pc:graphicFrameChg>
      </pc:sldChg>
      <pc:sldChg chg="modSp mod">
        <pc:chgData name="Harry, Ms. Emi N." userId="4f8c6b37-275f-4b46-ba2d-a63eacb3b7f9" providerId="ADAL" clId="{1BC6BA59-21C0-4746-A931-A909DC69E909}" dt="2022-05-07T01:52:22.890" v="68" actId="122"/>
        <pc:sldMkLst>
          <pc:docMk/>
          <pc:sldMk cId="2207254456" sldId="356"/>
        </pc:sldMkLst>
        <pc:graphicFrameChg chg="modGraphic">
          <ac:chgData name="Harry, Ms. Emi N." userId="4f8c6b37-275f-4b46-ba2d-a63eacb3b7f9" providerId="ADAL" clId="{1BC6BA59-21C0-4746-A931-A909DC69E909}" dt="2022-05-07T01:52:22.890" v="68" actId="122"/>
          <ac:graphicFrameMkLst>
            <pc:docMk/>
            <pc:sldMk cId="2207254456" sldId="356"/>
            <ac:graphicFrameMk id="4" creationId="{E4704F0F-F381-B7FC-ABA4-E6D9E6BF0F56}"/>
          </ac:graphicFrameMkLst>
        </pc:graphicFrameChg>
      </pc:sldChg>
      <pc:sldChg chg="modSp mod">
        <pc:chgData name="Harry, Ms. Emi N." userId="4f8c6b37-275f-4b46-ba2d-a63eacb3b7f9" providerId="ADAL" clId="{1BC6BA59-21C0-4746-A931-A909DC69E909}" dt="2022-05-07T01:52:57.693" v="142" actId="122"/>
        <pc:sldMkLst>
          <pc:docMk/>
          <pc:sldMk cId="510513487" sldId="357"/>
        </pc:sldMkLst>
        <pc:graphicFrameChg chg="modGraphic">
          <ac:chgData name="Harry, Ms. Emi N." userId="4f8c6b37-275f-4b46-ba2d-a63eacb3b7f9" providerId="ADAL" clId="{1BC6BA59-21C0-4746-A931-A909DC69E909}" dt="2022-05-07T01:52:57.693" v="142" actId="122"/>
          <ac:graphicFrameMkLst>
            <pc:docMk/>
            <pc:sldMk cId="510513487" sldId="357"/>
            <ac:graphicFrameMk id="4" creationId="{E4704F0F-F381-B7FC-ABA4-E6D9E6BF0F56}"/>
          </ac:graphicFrameMkLst>
        </pc:graphicFrameChg>
      </pc:sldChg>
      <pc:sldChg chg="modSp mod">
        <pc:chgData name="Harry, Ms. Emi N." userId="4f8c6b37-275f-4b46-ba2d-a63eacb3b7f9" providerId="ADAL" clId="{1BC6BA59-21C0-4746-A931-A909DC69E909}" dt="2022-05-07T01:59:51.265" v="200" actId="122"/>
        <pc:sldMkLst>
          <pc:docMk/>
          <pc:sldMk cId="348009611" sldId="358"/>
        </pc:sldMkLst>
        <pc:graphicFrameChg chg="mod modGraphic">
          <ac:chgData name="Harry, Ms. Emi N." userId="4f8c6b37-275f-4b46-ba2d-a63eacb3b7f9" providerId="ADAL" clId="{1BC6BA59-21C0-4746-A931-A909DC69E909}" dt="2022-05-07T01:59:51.265" v="200" actId="122"/>
          <ac:graphicFrameMkLst>
            <pc:docMk/>
            <pc:sldMk cId="348009611" sldId="358"/>
            <ac:graphicFrameMk id="4" creationId="{E4704F0F-F381-B7FC-ABA4-E6D9E6BF0F56}"/>
          </ac:graphicFrameMkLst>
        </pc:graphicFrameChg>
      </pc:sldChg>
      <pc:sldChg chg="modSp mod">
        <pc:chgData name="Harry, Ms. Emi N." userId="4f8c6b37-275f-4b46-ba2d-a63eacb3b7f9" providerId="ADAL" clId="{1BC6BA59-21C0-4746-A931-A909DC69E909}" dt="2022-05-07T02:00:14.151" v="230" actId="122"/>
        <pc:sldMkLst>
          <pc:docMk/>
          <pc:sldMk cId="1324136018" sldId="359"/>
        </pc:sldMkLst>
        <pc:graphicFrameChg chg="mod modGraphic">
          <ac:chgData name="Harry, Ms. Emi N." userId="4f8c6b37-275f-4b46-ba2d-a63eacb3b7f9" providerId="ADAL" clId="{1BC6BA59-21C0-4746-A931-A909DC69E909}" dt="2022-05-07T02:00:14.151" v="230" actId="122"/>
          <ac:graphicFrameMkLst>
            <pc:docMk/>
            <pc:sldMk cId="1324136018" sldId="359"/>
            <ac:graphicFrameMk id="4" creationId="{E4704F0F-F381-B7FC-ABA4-E6D9E6BF0F56}"/>
          </ac:graphicFrameMkLst>
        </pc:graphicFrameChg>
      </pc:sldChg>
      <pc:sldChg chg="addSp delSp modSp new mod setBg">
        <pc:chgData name="Harry, Ms. Emi N." userId="4f8c6b37-275f-4b46-ba2d-a63eacb3b7f9" providerId="ADAL" clId="{1BC6BA59-21C0-4746-A931-A909DC69E909}" dt="2022-05-07T02:35:53.343" v="284" actId="1076"/>
        <pc:sldMkLst>
          <pc:docMk/>
          <pc:sldMk cId="3713540482" sldId="386"/>
        </pc:sldMkLst>
        <pc:spChg chg="add mod">
          <ac:chgData name="Harry, Ms. Emi N." userId="4f8c6b37-275f-4b46-ba2d-a63eacb3b7f9" providerId="ADAL" clId="{1BC6BA59-21C0-4746-A931-A909DC69E909}" dt="2022-05-07T02:28:07.307" v="271" actId="26606"/>
          <ac:spMkLst>
            <pc:docMk/>
            <pc:sldMk cId="3713540482" sldId="386"/>
            <ac:spMk id="4" creationId="{924B20D9-9AC2-4BE4-BFCA-5D37EFD193A7}"/>
          </ac:spMkLst>
        </pc:spChg>
        <pc:spChg chg="add">
          <ac:chgData name="Harry, Ms. Emi N." userId="4f8c6b37-275f-4b46-ba2d-a63eacb3b7f9" providerId="ADAL" clId="{1BC6BA59-21C0-4746-A931-A909DC69E909}" dt="2022-05-07T02:28:07.307" v="271" actId="26606"/>
          <ac:spMkLst>
            <pc:docMk/>
            <pc:sldMk cId="3713540482" sldId="386"/>
            <ac:spMk id="9" creationId="{8BE48C64-5364-4060-8928-FC052E77CD60}"/>
          </ac:spMkLst>
        </pc:spChg>
        <pc:spChg chg="add">
          <ac:chgData name="Harry, Ms. Emi N." userId="4f8c6b37-275f-4b46-ba2d-a63eacb3b7f9" providerId="ADAL" clId="{1BC6BA59-21C0-4746-A931-A909DC69E909}" dt="2022-05-07T02:28:07.307" v="271" actId="26606"/>
          <ac:spMkLst>
            <pc:docMk/>
            <pc:sldMk cId="3713540482" sldId="386"/>
            <ac:spMk id="11" creationId="{139F791B-8515-4F50-9D32-45DD7676C003}"/>
          </ac:spMkLst>
        </pc:spChg>
        <pc:spChg chg="add">
          <ac:chgData name="Harry, Ms. Emi N." userId="4f8c6b37-275f-4b46-ba2d-a63eacb3b7f9" providerId="ADAL" clId="{1BC6BA59-21C0-4746-A931-A909DC69E909}" dt="2022-05-07T02:28:07.307" v="271" actId="26606"/>
          <ac:spMkLst>
            <pc:docMk/>
            <pc:sldMk cId="3713540482" sldId="386"/>
            <ac:spMk id="15" creationId="{9A04B113-9C71-4645-B2B0-6C6E7B17C732}"/>
          </ac:spMkLst>
        </pc:spChg>
        <pc:spChg chg="add">
          <ac:chgData name="Harry, Ms. Emi N." userId="4f8c6b37-275f-4b46-ba2d-a63eacb3b7f9" providerId="ADAL" clId="{1BC6BA59-21C0-4746-A931-A909DC69E909}" dt="2022-05-07T02:28:07.307" v="271" actId="26606"/>
          <ac:spMkLst>
            <pc:docMk/>
            <pc:sldMk cId="3713540482" sldId="386"/>
            <ac:spMk id="17" creationId="{D115AD00-405D-4A85-8201-260CF683D536}"/>
          </ac:spMkLst>
        </pc:spChg>
        <pc:spChg chg="add">
          <ac:chgData name="Harry, Ms. Emi N." userId="4f8c6b37-275f-4b46-ba2d-a63eacb3b7f9" providerId="ADAL" clId="{1BC6BA59-21C0-4746-A931-A909DC69E909}" dt="2022-05-07T02:28:07.307" v="271" actId="26606"/>
          <ac:spMkLst>
            <pc:docMk/>
            <pc:sldMk cId="3713540482" sldId="386"/>
            <ac:spMk id="19" creationId="{2929C476-8F84-427E-8917-CE08130A085A}"/>
          </ac:spMkLst>
        </pc:spChg>
        <pc:picChg chg="add del mod">
          <ac:chgData name="Harry, Ms. Emi N." userId="4f8c6b37-275f-4b46-ba2d-a63eacb3b7f9" providerId="ADAL" clId="{1BC6BA59-21C0-4746-A931-A909DC69E909}" dt="2022-05-07T02:29:55.447" v="272" actId="478"/>
          <ac:picMkLst>
            <pc:docMk/>
            <pc:sldMk cId="3713540482" sldId="386"/>
            <ac:picMk id="3" creationId="{8E6D63E4-F325-43F2-8311-F0FA2D867AB8}"/>
          </ac:picMkLst>
        </pc:picChg>
        <pc:picChg chg="add del mod">
          <ac:chgData name="Harry, Ms. Emi N." userId="4f8c6b37-275f-4b46-ba2d-a63eacb3b7f9" providerId="ADAL" clId="{1BC6BA59-21C0-4746-A931-A909DC69E909}" dt="2022-05-07T02:35:20.611" v="277" actId="478"/>
          <ac:picMkLst>
            <pc:docMk/>
            <pc:sldMk cId="3713540482" sldId="386"/>
            <ac:picMk id="6" creationId="{E10F634F-0465-4FAD-9235-2B7948605B62}"/>
          </ac:picMkLst>
        </pc:picChg>
        <pc:picChg chg="add mod ord">
          <ac:chgData name="Harry, Ms. Emi N." userId="4f8c6b37-275f-4b46-ba2d-a63eacb3b7f9" providerId="ADAL" clId="{1BC6BA59-21C0-4746-A931-A909DC69E909}" dt="2022-05-07T02:35:53.343" v="284" actId="1076"/>
          <ac:picMkLst>
            <pc:docMk/>
            <pc:sldMk cId="3713540482" sldId="386"/>
            <ac:picMk id="8" creationId="{F37E9E90-7609-4AFE-B390-4F85F5F737A1}"/>
          </ac:picMkLst>
        </pc:picChg>
        <pc:picChg chg="add mod">
          <ac:chgData name="Harry, Ms. Emi N." userId="4f8c6b37-275f-4b46-ba2d-a63eacb3b7f9" providerId="ADAL" clId="{1BC6BA59-21C0-4746-A931-A909DC69E909}" dt="2022-05-07T02:35:48.993" v="283" actId="1076"/>
          <ac:picMkLst>
            <pc:docMk/>
            <pc:sldMk cId="3713540482" sldId="386"/>
            <ac:picMk id="12" creationId="{8221B80F-4C34-4D7B-840B-DDC249BAD187}"/>
          </ac:picMkLst>
        </pc:picChg>
        <pc:cxnChg chg="add">
          <ac:chgData name="Harry, Ms. Emi N." userId="4f8c6b37-275f-4b46-ba2d-a63eacb3b7f9" providerId="ADAL" clId="{1BC6BA59-21C0-4746-A931-A909DC69E909}" dt="2022-05-07T02:28:07.307" v="271" actId="26606"/>
          <ac:cxnSpMkLst>
            <pc:docMk/>
            <pc:sldMk cId="3713540482" sldId="386"/>
            <ac:cxnSpMk id="13" creationId="{966A6F95-73C3-44EC-9D80-3131D2D868F1}"/>
          </ac:cxnSpMkLst>
        </pc:cxnChg>
      </pc:sldChg>
    </pc:docChg>
  </pc:docChgLst>
  <pc:docChgLst>
    <pc:chgData name="Biswal, Ms. Akankshya" userId="S::ab94615n@pace.edu::9f596412-a63d-44de-bb19-fadb68491b05" providerId="AD" clId="Web-{6C9FABD8-4992-4E53-9175-23E02D6B8D8D}"/>
    <pc:docChg chg="addSld delSld modSld sldOrd">
      <pc:chgData name="Biswal, Ms. Akankshya" userId="S::ab94615n@pace.edu::9f596412-a63d-44de-bb19-fadb68491b05" providerId="AD" clId="Web-{6C9FABD8-4992-4E53-9175-23E02D6B8D8D}" dt="2022-04-27T15:39:28.070" v="1267"/>
      <pc:docMkLst>
        <pc:docMk/>
      </pc:docMkLst>
      <pc:sldChg chg="modSp">
        <pc:chgData name="Biswal, Ms. Akankshya" userId="S::ab94615n@pace.edu::9f596412-a63d-44de-bb19-fadb68491b05" providerId="AD" clId="Web-{6C9FABD8-4992-4E53-9175-23E02D6B8D8D}" dt="2022-04-27T15:33:10.354" v="1172" actId="20577"/>
        <pc:sldMkLst>
          <pc:docMk/>
          <pc:sldMk cId="2558995252" sldId="260"/>
        </pc:sldMkLst>
        <pc:spChg chg="mod">
          <ac:chgData name="Biswal, Ms. Akankshya" userId="S::ab94615n@pace.edu::9f596412-a63d-44de-bb19-fadb68491b05" providerId="AD" clId="Web-{6C9FABD8-4992-4E53-9175-23E02D6B8D8D}" dt="2022-04-27T15:33:10.354" v="1172" actId="20577"/>
          <ac:spMkLst>
            <pc:docMk/>
            <pc:sldMk cId="2558995252" sldId="260"/>
            <ac:spMk id="2" creationId="{EFE62779-4E13-49E6-8B0A-171DED7DE9C3}"/>
          </ac:spMkLst>
        </pc:spChg>
      </pc:sldChg>
      <pc:sldChg chg="modSp">
        <pc:chgData name="Biswal, Ms. Akankshya" userId="S::ab94615n@pace.edu::9f596412-a63d-44de-bb19-fadb68491b05" providerId="AD" clId="Web-{6C9FABD8-4992-4E53-9175-23E02D6B8D8D}" dt="2022-04-27T15:33:23.682" v="1176" actId="20577"/>
        <pc:sldMkLst>
          <pc:docMk/>
          <pc:sldMk cId="3295975949" sldId="261"/>
        </pc:sldMkLst>
        <pc:spChg chg="mod">
          <ac:chgData name="Biswal, Ms. Akankshya" userId="S::ab94615n@pace.edu::9f596412-a63d-44de-bb19-fadb68491b05" providerId="AD" clId="Web-{6C9FABD8-4992-4E53-9175-23E02D6B8D8D}" dt="2022-04-27T15:33:23.682" v="1176" actId="20577"/>
          <ac:spMkLst>
            <pc:docMk/>
            <pc:sldMk cId="3295975949" sldId="261"/>
            <ac:spMk id="2" creationId="{AD239EC3-9A88-437C-9B74-A27BE32C8C8E}"/>
          </ac:spMkLst>
        </pc:spChg>
      </pc:sldChg>
      <pc:sldChg chg="addSp modSp del">
        <pc:chgData name="Biswal, Ms. Akankshya" userId="S::ab94615n@pace.edu::9f596412-a63d-44de-bb19-fadb68491b05" providerId="AD" clId="Web-{6C9FABD8-4992-4E53-9175-23E02D6B8D8D}" dt="2022-04-27T15:35:25.374" v="1198"/>
        <pc:sldMkLst>
          <pc:docMk/>
          <pc:sldMk cId="2550804986" sldId="262"/>
        </pc:sldMkLst>
        <pc:spChg chg="add mod">
          <ac:chgData name="Biswal, Ms. Akankshya" userId="S::ab94615n@pace.edu::9f596412-a63d-44de-bb19-fadb68491b05" providerId="AD" clId="Web-{6C9FABD8-4992-4E53-9175-23E02D6B8D8D}" dt="2022-04-27T15:34:20.075" v="1180"/>
          <ac:spMkLst>
            <pc:docMk/>
            <pc:sldMk cId="2550804986" sldId="262"/>
            <ac:spMk id="4" creationId="{DF72A21C-C8D9-556D-70DB-AE74D0FD962D}"/>
          </ac:spMkLst>
        </pc:spChg>
        <pc:picChg chg="add mod">
          <ac:chgData name="Biswal, Ms. Akankshya" userId="S::ab94615n@pace.edu::9f596412-a63d-44de-bb19-fadb68491b05" providerId="AD" clId="Web-{6C9FABD8-4992-4E53-9175-23E02D6B8D8D}" dt="2022-04-27T15:34:20.044" v="1178"/>
          <ac:picMkLst>
            <pc:docMk/>
            <pc:sldMk cId="2550804986" sldId="262"/>
            <ac:picMk id="3" creationId="{A46DB3C3-8C61-00B8-228B-0961521A831E}"/>
          </ac:picMkLst>
        </pc:picChg>
      </pc:sldChg>
      <pc:sldChg chg="addSp delSp modSp del">
        <pc:chgData name="Biswal, Ms. Akankshya" userId="S::ab94615n@pace.edu::9f596412-a63d-44de-bb19-fadb68491b05" providerId="AD" clId="Web-{6C9FABD8-4992-4E53-9175-23E02D6B8D8D}" dt="2022-04-27T15:31:18.209" v="1154"/>
        <pc:sldMkLst>
          <pc:docMk/>
          <pc:sldMk cId="230287700" sldId="272"/>
        </pc:sldMkLst>
        <pc:spChg chg="add del mod">
          <ac:chgData name="Biswal, Ms. Akankshya" userId="S::ab94615n@pace.edu::9f596412-a63d-44de-bb19-fadb68491b05" providerId="AD" clId="Web-{6C9FABD8-4992-4E53-9175-23E02D6B8D8D}" dt="2022-04-27T15:29:46.987" v="1126"/>
          <ac:spMkLst>
            <pc:docMk/>
            <pc:sldMk cId="230287700" sldId="272"/>
            <ac:spMk id="5" creationId="{8F3E1F7A-FCD9-7D95-5BA1-AF1D86D936AB}"/>
          </ac:spMkLst>
        </pc:spChg>
        <pc:picChg chg="add mod">
          <ac:chgData name="Biswal, Ms. Akankshya" userId="S::ab94615n@pace.edu::9f596412-a63d-44de-bb19-fadb68491b05" providerId="AD" clId="Web-{6C9FABD8-4992-4E53-9175-23E02D6B8D8D}" dt="2022-04-27T15:29:33.815" v="1122"/>
          <ac:picMkLst>
            <pc:docMk/>
            <pc:sldMk cId="230287700" sldId="272"/>
            <ac:picMk id="4" creationId="{3970455F-DCA8-D1B7-90EA-AEE88E73F2FD}"/>
          </ac:picMkLst>
        </pc:picChg>
      </pc:sldChg>
      <pc:sldChg chg="addSp modSp mod setBg">
        <pc:chgData name="Biswal, Ms. Akankshya" userId="S::ab94615n@pace.edu::9f596412-a63d-44de-bb19-fadb68491b05" providerId="AD" clId="Web-{6C9FABD8-4992-4E53-9175-23E02D6B8D8D}" dt="2022-04-27T15:29:59.659" v="1127"/>
        <pc:sldMkLst>
          <pc:docMk/>
          <pc:sldMk cId="2783700012" sldId="273"/>
        </pc:sldMkLst>
        <pc:spChg chg="mod">
          <ac:chgData name="Biswal, Ms. Akankshya" userId="S::ab94615n@pace.edu::9f596412-a63d-44de-bb19-fadb68491b05" providerId="AD" clId="Web-{6C9FABD8-4992-4E53-9175-23E02D6B8D8D}" dt="2022-04-27T15:29:59.659" v="1127"/>
          <ac:spMkLst>
            <pc:docMk/>
            <pc:sldMk cId="2783700012" sldId="273"/>
            <ac:spMk id="2" creationId="{3AB0F89D-1E21-E72A-563E-59B1D10A3D96}"/>
          </ac:spMkLst>
        </pc:spChg>
        <pc:spChg chg="add">
          <ac:chgData name="Biswal, Ms. Akankshya" userId="S::ab94615n@pace.edu::9f596412-a63d-44de-bb19-fadb68491b05" providerId="AD" clId="Web-{6C9FABD8-4992-4E53-9175-23E02D6B8D8D}" dt="2022-04-27T15:29:59.659" v="1127"/>
          <ac:spMkLst>
            <pc:docMk/>
            <pc:sldMk cId="2783700012" sldId="273"/>
            <ac:spMk id="8" creationId="{36E6FEC8-170C-492C-84E0-54394629D120}"/>
          </ac:spMkLst>
        </pc:spChg>
        <pc:spChg chg="add">
          <ac:chgData name="Biswal, Ms. Akankshya" userId="S::ab94615n@pace.edu::9f596412-a63d-44de-bb19-fadb68491b05" providerId="AD" clId="Web-{6C9FABD8-4992-4E53-9175-23E02D6B8D8D}" dt="2022-04-27T15:29:59.659" v="1127"/>
          <ac:spMkLst>
            <pc:docMk/>
            <pc:sldMk cId="2783700012" sldId="273"/>
            <ac:spMk id="10" creationId="{DEE940A1-B9E0-4C5D-A55E-B19742379C83}"/>
          </ac:spMkLst>
        </pc:spChg>
        <pc:spChg chg="add">
          <ac:chgData name="Biswal, Ms. Akankshya" userId="S::ab94615n@pace.edu::9f596412-a63d-44de-bb19-fadb68491b05" providerId="AD" clId="Web-{6C9FABD8-4992-4E53-9175-23E02D6B8D8D}" dt="2022-04-27T15:29:59.659" v="1127"/>
          <ac:spMkLst>
            <pc:docMk/>
            <pc:sldMk cId="2783700012" sldId="273"/>
            <ac:spMk id="16" creationId="{B7A72AB3-7AC2-4380-8B64-AFC8AC684F4C}"/>
          </ac:spMkLst>
        </pc:spChg>
        <pc:spChg chg="add">
          <ac:chgData name="Biswal, Ms. Akankshya" userId="S::ab94615n@pace.edu::9f596412-a63d-44de-bb19-fadb68491b05" providerId="AD" clId="Web-{6C9FABD8-4992-4E53-9175-23E02D6B8D8D}" dt="2022-04-27T15:29:59.659" v="1127"/>
          <ac:spMkLst>
            <pc:docMk/>
            <pc:sldMk cId="2783700012" sldId="273"/>
            <ac:spMk id="18" creationId="{834896F5-ADC0-4F92-891D-8AD641242B61}"/>
          </ac:spMkLst>
        </pc:spChg>
        <pc:picChg chg="add">
          <ac:chgData name="Biswal, Ms. Akankshya" userId="S::ab94615n@pace.edu::9f596412-a63d-44de-bb19-fadb68491b05" providerId="AD" clId="Web-{6C9FABD8-4992-4E53-9175-23E02D6B8D8D}" dt="2022-04-27T15:29:59.659" v="1127"/>
          <ac:picMkLst>
            <pc:docMk/>
            <pc:sldMk cId="2783700012" sldId="273"/>
            <ac:picMk id="4" creationId="{89A1CDEF-65C5-2D1B-16B1-4C105B35F3FE}"/>
          </ac:picMkLst>
        </pc:picChg>
        <pc:cxnChg chg="add">
          <ac:chgData name="Biswal, Ms. Akankshya" userId="S::ab94615n@pace.edu::9f596412-a63d-44de-bb19-fadb68491b05" providerId="AD" clId="Web-{6C9FABD8-4992-4E53-9175-23E02D6B8D8D}" dt="2022-04-27T15:29:59.659" v="1127"/>
          <ac:cxnSpMkLst>
            <pc:docMk/>
            <pc:sldMk cId="2783700012" sldId="273"/>
            <ac:cxnSpMk id="12" creationId="{81C8E47B-A563-4B44-A9B0-9316605C2E4E}"/>
          </ac:cxnSpMkLst>
        </pc:cxnChg>
        <pc:cxnChg chg="add">
          <ac:chgData name="Biswal, Ms. Akankshya" userId="S::ab94615n@pace.edu::9f596412-a63d-44de-bb19-fadb68491b05" providerId="AD" clId="Web-{6C9FABD8-4992-4E53-9175-23E02D6B8D8D}" dt="2022-04-27T15:29:59.659" v="1127"/>
          <ac:cxnSpMkLst>
            <pc:docMk/>
            <pc:sldMk cId="2783700012" sldId="273"/>
            <ac:cxnSpMk id="14" creationId="{2C7D7D77-8DF2-444B-A0BB-15B065195528}"/>
          </ac:cxnSpMkLst>
        </pc:cxnChg>
      </pc:sldChg>
      <pc:sldChg chg="addSp modSp mod setBg">
        <pc:chgData name="Biswal, Ms. Akankshya" userId="S::ab94615n@pace.edu::9f596412-a63d-44de-bb19-fadb68491b05" providerId="AD" clId="Web-{6C9FABD8-4992-4E53-9175-23E02D6B8D8D}" dt="2022-04-27T15:31:26.834" v="1155"/>
        <pc:sldMkLst>
          <pc:docMk/>
          <pc:sldMk cId="2679260685" sldId="276"/>
        </pc:sldMkLst>
        <pc:spChg chg="mod">
          <ac:chgData name="Biswal, Ms. Akankshya" userId="S::ab94615n@pace.edu::9f596412-a63d-44de-bb19-fadb68491b05" providerId="AD" clId="Web-{6C9FABD8-4992-4E53-9175-23E02D6B8D8D}" dt="2022-04-27T15:31:26.834" v="1155"/>
          <ac:spMkLst>
            <pc:docMk/>
            <pc:sldMk cId="2679260685" sldId="276"/>
            <ac:spMk id="2" creationId="{BD3A6175-B390-859F-8A04-9E7E8B37EFFC}"/>
          </ac:spMkLst>
        </pc:spChg>
        <pc:spChg chg="add">
          <ac:chgData name="Biswal, Ms. Akankshya" userId="S::ab94615n@pace.edu::9f596412-a63d-44de-bb19-fadb68491b05" providerId="AD" clId="Web-{6C9FABD8-4992-4E53-9175-23E02D6B8D8D}" dt="2022-04-27T15:31:26.834" v="1155"/>
          <ac:spMkLst>
            <pc:docMk/>
            <pc:sldMk cId="2679260685" sldId="276"/>
            <ac:spMk id="8" creationId="{36E6FEC8-170C-492C-84E0-54394629D120}"/>
          </ac:spMkLst>
        </pc:spChg>
        <pc:spChg chg="add">
          <ac:chgData name="Biswal, Ms. Akankshya" userId="S::ab94615n@pace.edu::9f596412-a63d-44de-bb19-fadb68491b05" providerId="AD" clId="Web-{6C9FABD8-4992-4E53-9175-23E02D6B8D8D}" dt="2022-04-27T15:31:26.834" v="1155"/>
          <ac:spMkLst>
            <pc:docMk/>
            <pc:sldMk cId="2679260685" sldId="276"/>
            <ac:spMk id="10" creationId="{DEE940A1-B9E0-4C5D-A55E-B19742379C83}"/>
          </ac:spMkLst>
        </pc:spChg>
        <pc:spChg chg="add">
          <ac:chgData name="Biswal, Ms. Akankshya" userId="S::ab94615n@pace.edu::9f596412-a63d-44de-bb19-fadb68491b05" providerId="AD" clId="Web-{6C9FABD8-4992-4E53-9175-23E02D6B8D8D}" dt="2022-04-27T15:31:26.834" v="1155"/>
          <ac:spMkLst>
            <pc:docMk/>
            <pc:sldMk cId="2679260685" sldId="276"/>
            <ac:spMk id="16" creationId="{B7A72AB3-7AC2-4380-8B64-AFC8AC684F4C}"/>
          </ac:spMkLst>
        </pc:spChg>
        <pc:spChg chg="add">
          <ac:chgData name="Biswal, Ms. Akankshya" userId="S::ab94615n@pace.edu::9f596412-a63d-44de-bb19-fadb68491b05" providerId="AD" clId="Web-{6C9FABD8-4992-4E53-9175-23E02D6B8D8D}" dt="2022-04-27T15:31:26.834" v="1155"/>
          <ac:spMkLst>
            <pc:docMk/>
            <pc:sldMk cId="2679260685" sldId="276"/>
            <ac:spMk id="18" creationId="{834896F5-ADC0-4F92-891D-8AD641242B61}"/>
          </ac:spMkLst>
        </pc:spChg>
        <pc:picChg chg="add">
          <ac:chgData name="Biswal, Ms. Akankshya" userId="S::ab94615n@pace.edu::9f596412-a63d-44de-bb19-fadb68491b05" providerId="AD" clId="Web-{6C9FABD8-4992-4E53-9175-23E02D6B8D8D}" dt="2022-04-27T15:31:26.834" v="1155"/>
          <ac:picMkLst>
            <pc:docMk/>
            <pc:sldMk cId="2679260685" sldId="276"/>
            <ac:picMk id="4" creationId="{5E86E246-DF8C-F16A-35D0-EC4C81D9F929}"/>
          </ac:picMkLst>
        </pc:picChg>
        <pc:cxnChg chg="add">
          <ac:chgData name="Biswal, Ms. Akankshya" userId="S::ab94615n@pace.edu::9f596412-a63d-44de-bb19-fadb68491b05" providerId="AD" clId="Web-{6C9FABD8-4992-4E53-9175-23E02D6B8D8D}" dt="2022-04-27T15:31:26.834" v="1155"/>
          <ac:cxnSpMkLst>
            <pc:docMk/>
            <pc:sldMk cId="2679260685" sldId="276"/>
            <ac:cxnSpMk id="12" creationId="{81C8E47B-A563-4B44-A9B0-9316605C2E4E}"/>
          </ac:cxnSpMkLst>
        </pc:cxnChg>
        <pc:cxnChg chg="add">
          <ac:chgData name="Biswal, Ms. Akankshya" userId="S::ab94615n@pace.edu::9f596412-a63d-44de-bb19-fadb68491b05" providerId="AD" clId="Web-{6C9FABD8-4992-4E53-9175-23E02D6B8D8D}" dt="2022-04-27T15:31:26.834" v="1155"/>
          <ac:cxnSpMkLst>
            <pc:docMk/>
            <pc:sldMk cId="2679260685" sldId="276"/>
            <ac:cxnSpMk id="14" creationId="{2C7D7D77-8DF2-444B-A0BB-15B065195528}"/>
          </ac:cxnSpMkLst>
        </pc:cxnChg>
      </pc:sldChg>
      <pc:sldChg chg="addSp modSp">
        <pc:chgData name="Biswal, Ms. Akankshya" userId="S::ab94615n@pace.edu::9f596412-a63d-44de-bb19-fadb68491b05" providerId="AD" clId="Web-{6C9FABD8-4992-4E53-9175-23E02D6B8D8D}" dt="2022-04-27T15:15:10.957" v="698" actId="14100"/>
        <pc:sldMkLst>
          <pc:docMk/>
          <pc:sldMk cId="170510361" sldId="281"/>
        </pc:sldMkLst>
        <pc:spChg chg="add mod">
          <ac:chgData name="Biswal, Ms. Akankshya" userId="S::ab94615n@pace.edu::9f596412-a63d-44de-bb19-fadb68491b05" providerId="AD" clId="Web-{6C9FABD8-4992-4E53-9175-23E02D6B8D8D}" dt="2022-04-27T15:15:10.957" v="698" actId="14100"/>
          <ac:spMkLst>
            <pc:docMk/>
            <pc:sldMk cId="170510361" sldId="281"/>
            <ac:spMk id="2" creationId="{426475C5-B85A-62B0-9C04-145057CE28AE}"/>
          </ac:spMkLst>
        </pc:spChg>
      </pc:sldChg>
      <pc:sldChg chg="addSp modSp">
        <pc:chgData name="Biswal, Ms. Akankshya" userId="S::ab94615n@pace.edu::9f596412-a63d-44de-bb19-fadb68491b05" providerId="AD" clId="Web-{6C9FABD8-4992-4E53-9175-23E02D6B8D8D}" dt="2022-04-27T15:15:37.801" v="708" actId="20577"/>
        <pc:sldMkLst>
          <pc:docMk/>
          <pc:sldMk cId="1647875250" sldId="282"/>
        </pc:sldMkLst>
        <pc:spChg chg="add mod">
          <ac:chgData name="Biswal, Ms. Akankshya" userId="S::ab94615n@pace.edu::9f596412-a63d-44de-bb19-fadb68491b05" providerId="AD" clId="Web-{6C9FABD8-4992-4E53-9175-23E02D6B8D8D}" dt="2022-04-27T15:15:37.801" v="708" actId="20577"/>
          <ac:spMkLst>
            <pc:docMk/>
            <pc:sldMk cId="1647875250" sldId="282"/>
            <ac:spMk id="2" creationId="{1D9EBA95-06C2-EE70-0C81-88502EBE251F}"/>
          </ac:spMkLst>
        </pc:spChg>
      </pc:sldChg>
      <pc:sldChg chg="addSp modSp del">
        <pc:chgData name="Biswal, Ms. Akankshya" userId="S::ab94615n@pace.edu::9f596412-a63d-44de-bb19-fadb68491b05" providerId="AD" clId="Web-{6C9FABD8-4992-4E53-9175-23E02D6B8D8D}" dt="2022-04-27T15:37:32.003" v="1213"/>
        <pc:sldMkLst>
          <pc:docMk/>
          <pc:sldMk cId="46534176" sldId="287"/>
        </pc:sldMkLst>
        <pc:spChg chg="add mod">
          <ac:chgData name="Biswal, Ms. Akankshya" userId="S::ab94615n@pace.edu::9f596412-a63d-44de-bb19-fadb68491b05" providerId="AD" clId="Web-{6C9FABD8-4992-4E53-9175-23E02D6B8D8D}" dt="2022-04-27T15:36:35.595" v="1207" actId="1076"/>
          <ac:spMkLst>
            <pc:docMk/>
            <pc:sldMk cId="46534176" sldId="287"/>
            <ac:spMk id="2" creationId="{E4FB7E43-1DE1-9D38-7676-9CB277036E85}"/>
          </ac:spMkLst>
        </pc:spChg>
      </pc:sldChg>
      <pc:sldChg chg="del">
        <pc:chgData name="Biswal, Ms. Akankshya" userId="S::ab94615n@pace.edu::9f596412-a63d-44de-bb19-fadb68491b05" providerId="AD" clId="Web-{6C9FABD8-4992-4E53-9175-23E02D6B8D8D}" dt="2022-04-27T15:39:28.070" v="1267"/>
        <pc:sldMkLst>
          <pc:docMk/>
          <pc:sldMk cId="3535503272" sldId="288"/>
        </pc:sldMkLst>
      </pc:sldChg>
      <pc:sldChg chg="delSp">
        <pc:chgData name="Biswal, Ms. Akankshya" userId="S::ab94615n@pace.edu::9f596412-a63d-44de-bb19-fadb68491b05" providerId="AD" clId="Web-{6C9FABD8-4992-4E53-9175-23E02D6B8D8D}" dt="2022-04-27T15:27:45.780" v="1119"/>
        <pc:sldMkLst>
          <pc:docMk/>
          <pc:sldMk cId="4088374130" sldId="297"/>
        </pc:sldMkLst>
        <pc:spChg chg="del">
          <ac:chgData name="Biswal, Ms. Akankshya" userId="S::ab94615n@pace.edu::9f596412-a63d-44de-bb19-fadb68491b05" providerId="AD" clId="Web-{6C9FABD8-4992-4E53-9175-23E02D6B8D8D}" dt="2022-04-27T15:27:45.780" v="1119"/>
          <ac:spMkLst>
            <pc:docMk/>
            <pc:sldMk cId="4088374130" sldId="297"/>
            <ac:spMk id="4" creationId="{6F1CB463-1CF7-E64D-1713-8DDD5411EDFB}"/>
          </ac:spMkLst>
        </pc:spChg>
      </pc:sldChg>
      <pc:sldChg chg="modSp add replId">
        <pc:chgData name="Biswal, Ms. Akankshya" userId="S::ab94615n@pace.edu::9f596412-a63d-44de-bb19-fadb68491b05" providerId="AD" clId="Web-{6C9FABD8-4992-4E53-9175-23E02D6B8D8D}" dt="2022-04-27T15:14:12.283" v="679"/>
        <pc:sldMkLst>
          <pc:docMk/>
          <pc:sldMk cId="3206753725" sldId="310"/>
        </pc:sldMkLst>
        <pc:spChg chg="mod">
          <ac:chgData name="Biswal, Ms. Akankshya" userId="S::ab94615n@pace.edu::9f596412-a63d-44de-bb19-fadb68491b05" providerId="AD" clId="Web-{6C9FABD8-4992-4E53-9175-23E02D6B8D8D}" dt="2022-04-27T15:13:55.782" v="639" actId="20577"/>
          <ac:spMkLst>
            <pc:docMk/>
            <pc:sldMk cId="3206753725" sldId="310"/>
            <ac:spMk id="2" creationId="{6681D14C-D4F7-1427-BE82-F2215EDEEC02}"/>
          </ac:spMkLst>
        </pc:spChg>
        <pc:graphicFrameChg chg="mod modGraphic">
          <ac:chgData name="Biswal, Ms. Akankshya" userId="S::ab94615n@pace.edu::9f596412-a63d-44de-bb19-fadb68491b05" providerId="AD" clId="Web-{6C9FABD8-4992-4E53-9175-23E02D6B8D8D}" dt="2022-04-27T15:14:12.283" v="679"/>
          <ac:graphicFrameMkLst>
            <pc:docMk/>
            <pc:sldMk cId="3206753725" sldId="310"/>
            <ac:graphicFrameMk id="4" creationId="{E4704F0F-F381-B7FC-ABA4-E6D9E6BF0F56}"/>
          </ac:graphicFrameMkLst>
        </pc:graphicFrameChg>
      </pc:sldChg>
      <pc:sldChg chg="modSp add replId">
        <pc:chgData name="Biswal, Ms. Akankshya" userId="S::ab94615n@pace.edu::9f596412-a63d-44de-bb19-fadb68491b05" providerId="AD" clId="Web-{6C9FABD8-4992-4E53-9175-23E02D6B8D8D}" dt="2022-04-27T15:20:26.421" v="1051"/>
        <pc:sldMkLst>
          <pc:docMk/>
          <pc:sldMk cId="1266708408" sldId="311"/>
        </pc:sldMkLst>
        <pc:graphicFrameChg chg="mod modGraphic">
          <ac:chgData name="Biswal, Ms. Akankshya" userId="S::ab94615n@pace.edu::9f596412-a63d-44de-bb19-fadb68491b05" providerId="AD" clId="Web-{6C9FABD8-4992-4E53-9175-23E02D6B8D8D}" dt="2022-04-27T15:20:26.421" v="1051"/>
          <ac:graphicFrameMkLst>
            <pc:docMk/>
            <pc:sldMk cId="1266708408" sldId="311"/>
            <ac:graphicFrameMk id="4" creationId="{E4704F0F-F381-B7FC-ABA4-E6D9E6BF0F56}"/>
          </ac:graphicFrameMkLst>
        </pc:graphicFrameChg>
      </pc:sldChg>
      <pc:sldChg chg="addSp modSp add replId">
        <pc:chgData name="Biswal, Ms. Akankshya" userId="S::ab94615n@pace.edu::9f596412-a63d-44de-bb19-fadb68491b05" providerId="AD" clId="Web-{6C9FABD8-4992-4E53-9175-23E02D6B8D8D}" dt="2022-04-27T15:21:20.454" v="1065" actId="14100"/>
        <pc:sldMkLst>
          <pc:docMk/>
          <pc:sldMk cId="1238072189" sldId="312"/>
        </pc:sldMkLst>
        <pc:spChg chg="add mod">
          <ac:chgData name="Biswal, Ms. Akankshya" userId="S::ab94615n@pace.edu::9f596412-a63d-44de-bb19-fadb68491b05" providerId="AD" clId="Web-{6C9FABD8-4992-4E53-9175-23E02D6B8D8D}" dt="2022-04-27T15:21:20.454" v="1065" actId="14100"/>
          <ac:spMkLst>
            <pc:docMk/>
            <pc:sldMk cId="1238072189" sldId="312"/>
            <ac:spMk id="2" creationId="{F480DBA1-569A-1B83-FED2-76EDD5CA7E70}"/>
          </ac:spMkLst>
        </pc:spChg>
      </pc:sldChg>
      <pc:sldChg chg="addSp modSp add replId">
        <pc:chgData name="Biswal, Ms. Akankshya" userId="S::ab94615n@pace.edu::9f596412-a63d-44de-bb19-fadb68491b05" providerId="AD" clId="Web-{6C9FABD8-4992-4E53-9175-23E02D6B8D8D}" dt="2022-04-27T15:21:41.205" v="1078" actId="1076"/>
        <pc:sldMkLst>
          <pc:docMk/>
          <pc:sldMk cId="2411214257" sldId="313"/>
        </pc:sldMkLst>
        <pc:spChg chg="add mod">
          <ac:chgData name="Biswal, Ms. Akankshya" userId="S::ab94615n@pace.edu::9f596412-a63d-44de-bb19-fadb68491b05" providerId="AD" clId="Web-{6C9FABD8-4992-4E53-9175-23E02D6B8D8D}" dt="2022-04-27T15:21:41.205" v="1078" actId="1076"/>
          <ac:spMkLst>
            <pc:docMk/>
            <pc:sldMk cId="2411214257" sldId="313"/>
            <ac:spMk id="2" creationId="{08CCBA48-C3CF-C610-7947-502668B2992A}"/>
          </ac:spMkLst>
        </pc:spChg>
      </pc:sldChg>
      <pc:sldChg chg="modSp add ord replId">
        <pc:chgData name="Biswal, Ms. Akankshya" userId="S::ab94615n@pace.edu::9f596412-a63d-44de-bb19-fadb68491b05" providerId="AD" clId="Web-{6C9FABD8-4992-4E53-9175-23E02D6B8D8D}" dt="2022-04-27T15:24:02.288" v="1087" actId="20577"/>
        <pc:sldMkLst>
          <pc:docMk/>
          <pc:sldMk cId="3818270496" sldId="314"/>
        </pc:sldMkLst>
        <pc:spChg chg="mod">
          <ac:chgData name="Biswal, Ms. Akankshya" userId="S::ab94615n@pace.edu::9f596412-a63d-44de-bb19-fadb68491b05" providerId="AD" clId="Web-{6C9FABD8-4992-4E53-9175-23E02D6B8D8D}" dt="2022-04-27T15:24:02.288" v="1087" actId="20577"/>
          <ac:spMkLst>
            <pc:docMk/>
            <pc:sldMk cId="3818270496" sldId="314"/>
            <ac:spMk id="2" creationId="{F480DBA1-569A-1B83-FED2-76EDD5CA7E70}"/>
          </ac:spMkLst>
        </pc:spChg>
      </pc:sldChg>
      <pc:sldChg chg="modSp add ord replId">
        <pc:chgData name="Biswal, Ms. Akankshya" userId="S::ab94615n@pace.edu::9f596412-a63d-44de-bb19-fadb68491b05" providerId="AD" clId="Web-{6C9FABD8-4992-4E53-9175-23E02D6B8D8D}" dt="2022-04-27T15:24:15.601" v="1090" actId="20577"/>
        <pc:sldMkLst>
          <pc:docMk/>
          <pc:sldMk cId="2854118565" sldId="315"/>
        </pc:sldMkLst>
        <pc:spChg chg="mod">
          <ac:chgData name="Biswal, Ms. Akankshya" userId="S::ab94615n@pace.edu::9f596412-a63d-44de-bb19-fadb68491b05" providerId="AD" clId="Web-{6C9FABD8-4992-4E53-9175-23E02D6B8D8D}" dt="2022-04-27T15:24:15.601" v="1090" actId="20577"/>
          <ac:spMkLst>
            <pc:docMk/>
            <pc:sldMk cId="2854118565" sldId="315"/>
            <ac:spMk id="2" creationId="{F480DBA1-569A-1B83-FED2-76EDD5CA7E70}"/>
          </ac:spMkLst>
        </pc:spChg>
      </pc:sldChg>
      <pc:sldChg chg="modSp add ord replId">
        <pc:chgData name="Biswal, Ms. Akankshya" userId="S::ab94615n@pace.edu::9f596412-a63d-44de-bb19-fadb68491b05" providerId="AD" clId="Web-{6C9FABD8-4992-4E53-9175-23E02D6B8D8D}" dt="2022-04-27T15:24:26.460" v="1093" actId="20577"/>
        <pc:sldMkLst>
          <pc:docMk/>
          <pc:sldMk cId="3279375614" sldId="316"/>
        </pc:sldMkLst>
        <pc:spChg chg="mod">
          <ac:chgData name="Biswal, Ms. Akankshya" userId="S::ab94615n@pace.edu::9f596412-a63d-44de-bb19-fadb68491b05" providerId="AD" clId="Web-{6C9FABD8-4992-4E53-9175-23E02D6B8D8D}" dt="2022-04-27T15:24:26.460" v="1093" actId="20577"/>
          <ac:spMkLst>
            <pc:docMk/>
            <pc:sldMk cId="3279375614" sldId="316"/>
            <ac:spMk id="2" creationId="{08CCBA48-C3CF-C610-7947-502668B2992A}"/>
          </ac:spMkLst>
        </pc:spChg>
      </pc:sldChg>
      <pc:sldChg chg="modSp add ord replId">
        <pc:chgData name="Biswal, Ms. Akankshya" userId="S::ab94615n@pace.edu::9f596412-a63d-44de-bb19-fadb68491b05" providerId="AD" clId="Web-{6C9FABD8-4992-4E53-9175-23E02D6B8D8D}" dt="2022-04-27T15:23:52.756" v="1085" actId="20577"/>
        <pc:sldMkLst>
          <pc:docMk/>
          <pc:sldMk cId="252710585" sldId="317"/>
        </pc:sldMkLst>
        <pc:spChg chg="mod">
          <ac:chgData name="Biswal, Ms. Akankshya" userId="S::ab94615n@pace.edu::9f596412-a63d-44de-bb19-fadb68491b05" providerId="AD" clId="Web-{6C9FABD8-4992-4E53-9175-23E02D6B8D8D}" dt="2022-04-27T15:23:52.756" v="1085" actId="20577"/>
          <ac:spMkLst>
            <pc:docMk/>
            <pc:sldMk cId="252710585" sldId="317"/>
            <ac:spMk id="2" creationId="{08CCBA48-C3CF-C610-7947-502668B2992A}"/>
          </ac:spMkLst>
        </pc:spChg>
      </pc:sldChg>
      <pc:sldChg chg="modSp add ord replId">
        <pc:chgData name="Biswal, Ms. Akankshya" userId="S::ab94615n@pace.edu::9f596412-a63d-44de-bb19-fadb68491b05" providerId="AD" clId="Web-{6C9FABD8-4992-4E53-9175-23E02D6B8D8D}" dt="2022-04-27T15:24:55.102" v="1099" actId="20577"/>
        <pc:sldMkLst>
          <pc:docMk/>
          <pc:sldMk cId="1317357607" sldId="318"/>
        </pc:sldMkLst>
        <pc:spChg chg="mod">
          <ac:chgData name="Biswal, Ms. Akankshya" userId="S::ab94615n@pace.edu::9f596412-a63d-44de-bb19-fadb68491b05" providerId="AD" clId="Web-{6C9FABD8-4992-4E53-9175-23E02D6B8D8D}" dt="2022-04-27T15:24:55.102" v="1099" actId="20577"/>
          <ac:spMkLst>
            <pc:docMk/>
            <pc:sldMk cId="1317357607" sldId="318"/>
            <ac:spMk id="2" creationId="{F480DBA1-569A-1B83-FED2-76EDD5CA7E70}"/>
          </ac:spMkLst>
        </pc:spChg>
      </pc:sldChg>
      <pc:sldChg chg="modSp add ord replId">
        <pc:chgData name="Biswal, Ms. Akankshya" userId="S::ab94615n@pace.edu::9f596412-a63d-44de-bb19-fadb68491b05" providerId="AD" clId="Web-{6C9FABD8-4992-4E53-9175-23E02D6B8D8D}" dt="2022-04-27T15:24:58.883" v="1101" actId="20577"/>
        <pc:sldMkLst>
          <pc:docMk/>
          <pc:sldMk cId="3800834169" sldId="319"/>
        </pc:sldMkLst>
        <pc:spChg chg="mod">
          <ac:chgData name="Biswal, Ms. Akankshya" userId="S::ab94615n@pace.edu::9f596412-a63d-44de-bb19-fadb68491b05" providerId="AD" clId="Web-{6C9FABD8-4992-4E53-9175-23E02D6B8D8D}" dt="2022-04-27T15:24:58.883" v="1101" actId="20577"/>
          <ac:spMkLst>
            <pc:docMk/>
            <pc:sldMk cId="3800834169" sldId="319"/>
            <ac:spMk id="2" creationId="{08CCBA48-C3CF-C610-7947-502668B2992A}"/>
          </ac:spMkLst>
        </pc:spChg>
      </pc:sldChg>
      <pc:sldChg chg="modSp add ord replId">
        <pc:chgData name="Biswal, Ms. Akankshya" userId="S::ab94615n@pace.edu::9f596412-a63d-44de-bb19-fadb68491b05" providerId="AD" clId="Web-{6C9FABD8-4992-4E53-9175-23E02D6B8D8D}" dt="2022-04-27T15:26:10.573" v="1110" actId="20577"/>
        <pc:sldMkLst>
          <pc:docMk/>
          <pc:sldMk cId="2577604351" sldId="320"/>
        </pc:sldMkLst>
        <pc:spChg chg="mod">
          <ac:chgData name="Biswal, Ms. Akankshya" userId="S::ab94615n@pace.edu::9f596412-a63d-44de-bb19-fadb68491b05" providerId="AD" clId="Web-{6C9FABD8-4992-4E53-9175-23E02D6B8D8D}" dt="2022-04-27T15:26:10.573" v="1110" actId="20577"/>
          <ac:spMkLst>
            <pc:docMk/>
            <pc:sldMk cId="2577604351" sldId="320"/>
            <ac:spMk id="2" creationId="{F480DBA1-569A-1B83-FED2-76EDD5CA7E70}"/>
          </ac:spMkLst>
        </pc:spChg>
      </pc:sldChg>
      <pc:sldChg chg="modSp add ord replId">
        <pc:chgData name="Biswal, Ms. Akankshya" userId="S::ab94615n@pace.edu::9f596412-a63d-44de-bb19-fadb68491b05" providerId="AD" clId="Web-{6C9FABD8-4992-4E53-9175-23E02D6B8D8D}" dt="2022-04-27T15:26:03.401" v="1108" actId="20577"/>
        <pc:sldMkLst>
          <pc:docMk/>
          <pc:sldMk cId="4058062748" sldId="321"/>
        </pc:sldMkLst>
        <pc:spChg chg="mod">
          <ac:chgData name="Biswal, Ms. Akankshya" userId="S::ab94615n@pace.edu::9f596412-a63d-44de-bb19-fadb68491b05" providerId="AD" clId="Web-{6C9FABD8-4992-4E53-9175-23E02D6B8D8D}" dt="2022-04-27T15:26:03.401" v="1108" actId="20577"/>
          <ac:spMkLst>
            <pc:docMk/>
            <pc:sldMk cId="4058062748" sldId="321"/>
            <ac:spMk id="2" creationId="{08CCBA48-C3CF-C610-7947-502668B2992A}"/>
          </ac:spMkLst>
        </pc:spChg>
      </pc:sldChg>
      <pc:sldChg chg="modSp add ord replId">
        <pc:chgData name="Biswal, Ms. Akankshya" userId="S::ab94615n@pace.edu::9f596412-a63d-44de-bb19-fadb68491b05" providerId="AD" clId="Web-{6C9FABD8-4992-4E53-9175-23E02D6B8D8D}" dt="2022-04-27T15:26:14.105" v="1111" actId="20577"/>
        <pc:sldMkLst>
          <pc:docMk/>
          <pc:sldMk cId="2505048588" sldId="322"/>
        </pc:sldMkLst>
        <pc:spChg chg="mod">
          <ac:chgData name="Biswal, Ms. Akankshya" userId="S::ab94615n@pace.edu::9f596412-a63d-44de-bb19-fadb68491b05" providerId="AD" clId="Web-{6C9FABD8-4992-4E53-9175-23E02D6B8D8D}" dt="2022-04-27T15:26:14.105" v="1111" actId="20577"/>
          <ac:spMkLst>
            <pc:docMk/>
            <pc:sldMk cId="2505048588" sldId="322"/>
            <ac:spMk id="2" creationId="{08CCBA48-C3CF-C610-7947-502668B2992A}"/>
          </ac:spMkLst>
        </pc:spChg>
      </pc:sldChg>
      <pc:sldChg chg="modSp add ord replId">
        <pc:chgData name="Biswal, Ms. Akankshya" userId="S::ab94615n@pace.edu::9f596412-a63d-44de-bb19-fadb68491b05" providerId="AD" clId="Web-{6C9FABD8-4992-4E53-9175-23E02D6B8D8D}" dt="2022-04-27T15:26:28.027" v="1114" actId="20577"/>
        <pc:sldMkLst>
          <pc:docMk/>
          <pc:sldMk cId="775754762" sldId="323"/>
        </pc:sldMkLst>
        <pc:spChg chg="mod">
          <ac:chgData name="Biswal, Ms. Akankshya" userId="S::ab94615n@pace.edu::9f596412-a63d-44de-bb19-fadb68491b05" providerId="AD" clId="Web-{6C9FABD8-4992-4E53-9175-23E02D6B8D8D}" dt="2022-04-27T15:26:28.027" v="1114" actId="20577"/>
          <ac:spMkLst>
            <pc:docMk/>
            <pc:sldMk cId="775754762" sldId="323"/>
            <ac:spMk id="2" creationId="{F480DBA1-569A-1B83-FED2-76EDD5CA7E70}"/>
          </ac:spMkLst>
        </pc:spChg>
      </pc:sldChg>
      <pc:sldChg chg="modSp add replId">
        <pc:chgData name="Biswal, Ms. Akankshya" userId="S::ab94615n@pace.edu::9f596412-a63d-44de-bb19-fadb68491b05" providerId="AD" clId="Web-{6C9FABD8-4992-4E53-9175-23E02D6B8D8D}" dt="2022-04-27T15:39:01.460" v="1257"/>
        <pc:sldMkLst>
          <pc:docMk/>
          <pc:sldMk cId="3797763391" sldId="324"/>
        </pc:sldMkLst>
        <pc:graphicFrameChg chg="mod modGraphic">
          <ac:chgData name="Biswal, Ms. Akankshya" userId="S::ab94615n@pace.edu::9f596412-a63d-44de-bb19-fadb68491b05" providerId="AD" clId="Web-{6C9FABD8-4992-4E53-9175-23E02D6B8D8D}" dt="2022-04-27T15:39:01.460" v="1257"/>
          <ac:graphicFrameMkLst>
            <pc:docMk/>
            <pc:sldMk cId="3797763391" sldId="324"/>
            <ac:graphicFrameMk id="4" creationId="{E4704F0F-F381-B7FC-ABA4-E6D9E6BF0F56}"/>
          </ac:graphicFrameMkLst>
        </pc:graphicFrameChg>
      </pc:sldChg>
      <pc:sldChg chg="add replId">
        <pc:chgData name="Biswal, Ms. Akankshya" userId="S::ab94615n@pace.edu::9f596412-a63d-44de-bb19-fadb68491b05" providerId="AD" clId="Web-{6C9FABD8-4992-4E53-9175-23E02D6B8D8D}" dt="2022-04-27T15:27:28.920" v="1116"/>
        <pc:sldMkLst>
          <pc:docMk/>
          <pc:sldMk cId="3561357289" sldId="325"/>
        </pc:sldMkLst>
      </pc:sldChg>
      <pc:sldChg chg="add replId">
        <pc:chgData name="Biswal, Ms. Akankshya" userId="S::ab94615n@pace.edu::9f596412-a63d-44de-bb19-fadb68491b05" providerId="AD" clId="Web-{6C9FABD8-4992-4E53-9175-23E02D6B8D8D}" dt="2022-04-27T15:27:33.811" v="1117"/>
        <pc:sldMkLst>
          <pc:docMk/>
          <pc:sldMk cId="2366982962" sldId="326"/>
        </pc:sldMkLst>
      </pc:sldChg>
      <pc:sldChg chg="add replId">
        <pc:chgData name="Biswal, Ms. Akankshya" userId="S::ab94615n@pace.edu::9f596412-a63d-44de-bb19-fadb68491b05" providerId="AD" clId="Web-{6C9FABD8-4992-4E53-9175-23E02D6B8D8D}" dt="2022-04-27T15:27:39.498" v="1118"/>
        <pc:sldMkLst>
          <pc:docMk/>
          <pc:sldMk cId="425251755" sldId="327"/>
        </pc:sldMkLst>
      </pc:sldChg>
      <pc:sldChg chg="add replId">
        <pc:chgData name="Biswal, Ms. Akankshya" userId="S::ab94615n@pace.edu::9f596412-a63d-44de-bb19-fadb68491b05" providerId="AD" clId="Web-{6C9FABD8-4992-4E53-9175-23E02D6B8D8D}" dt="2022-04-27T15:27:52.202" v="1120"/>
        <pc:sldMkLst>
          <pc:docMk/>
          <pc:sldMk cId="3706727759" sldId="328"/>
        </pc:sldMkLst>
      </pc:sldChg>
      <pc:sldChg chg="addSp delSp modSp new mod setBg">
        <pc:chgData name="Biswal, Ms. Akankshya" userId="S::ab94615n@pace.edu::9f596412-a63d-44de-bb19-fadb68491b05" providerId="AD" clId="Web-{6C9FABD8-4992-4E53-9175-23E02D6B8D8D}" dt="2022-04-27T15:31:12.428" v="1153" actId="20577"/>
        <pc:sldMkLst>
          <pc:docMk/>
          <pc:sldMk cId="2141376250" sldId="329"/>
        </pc:sldMkLst>
        <pc:spChg chg="add mod ord">
          <ac:chgData name="Biswal, Ms. Akankshya" userId="S::ab94615n@pace.edu::9f596412-a63d-44de-bb19-fadb68491b05" providerId="AD" clId="Web-{6C9FABD8-4992-4E53-9175-23E02D6B8D8D}" dt="2022-04-27T15:31:12.428" v="1153" actId="20577"/>
          <ac:spMkLst>
            <pc:docMk/>
            <pc:sldMk cId="2141376250" sldId="329"/>
            <ac:spMk id="2" creationId="{0802FDE5-ADCB-CF90-7526-ABD33B8AEC4A}"/>
          </ac:spMkLst>
        </pc:spChg>
        <pc:spChg chg="add del mod">
          <ac:chgData name="Biswal, Ms. Akankshya" userId="S::ab94615n@pace.edu::9f596412-a63d-44de-bb19-fadb68491b05" providerId="AD" clId="Web-{6C9FABD8-4992-4E53-9175-23E02D6B8D8D}" dt="2022-04-27T15:31:02.177" v="1152"/>
          <ac:spMkLst>
            <pc:docMk/>
            <pc:sldMk cId="2141376250" sldId="329"/>
            <ac:spMk id="4" creationId="{11274EFF-C070-5106-3AA5-3EBB323978E5}"/>
          </ac:spMkLst>
        </pc:spChg>
        <pc:spChg chg="add">
          <ac:chgData name="Biswal, Ms. Akankshya" userId="S::ab94615n@pace.edu::9f596412-a63d-44de-bb19-fadb68491b05" providerId="AD" clId="Web-{6C9FABD8-4992-4E53-9175-23E02D6B8D8D}" dt="2022-04-27T15:30:57.771" v="1151"/>
          <ac:spMkLst>
            <pc:docMk/>
            <pc:sldMk cId="2141376250" sldId="329"/>
            <ac:spMk id="9" creationId="{3864DA03-CB14-46C9-AE1C-5F597A70C55A}"/>
          </ac:spMkLst>
        </pc:spChg>
        <pc:spChg chg="add">
          <ac:chgData name="Biswal, Ms. Akankshya" userId="S::ab94615n@pace.edu::9f596412-a63d-44de-bb19-fadb68491b05" providerId="AD" clId="Web-{6C9FABD8-4992-4E53-9175-23E02D6B8D8D}" dt="2022-04-27T15:30:57.771" v="1151"/>
          <ac:spMkLst>
            <pc:docMk/>
            <pc:sldMk cId="2141376250" sldId="329"/>
            <ac:spMk id="11" creationId="{6BF32651-199F-426F-A04B-736F42D19D94}"/>
          </ac:spMkLst>
        </pc:spChg>
        <pc:spChg chg="add">
          <ac:chgData name="Biswal, Ms. Akankshya" userId="S::ab94615n@pace.edu::9f596412-a63d-44de-bb19-fadb68491b05" providerId="AD" clId="Web-{6C9FABD8-4992-4E53-9175-23E02D6B8D8D}" dt="2022-04-27T15:30:57.771" v="1151"/>
          <ac:spMkLst>
            <pc:docMk/>
            <pc:sldMk cId="2141376250" sldId="329"/>
            <ac:spMk id="17" creationId="{14B68BB4-E55B-4DC8-825B-0A792D33AF45}"/>
          </ac:spMkLst>
        </pc:spChg>
        <pc:spChg chg="add">
          <ac:chgData name="Biswal, Ms. Akankshya" userId="S::ab94615n@pace.edu::9f596412-a63d-44de-bb19-fadb68491b05" providerId="AD" clId="Web-{6C9FABD8-4992-4E53-9175-23E02D6B8D8D}" dt="2022-04-27T15:30:57.771" v="1151"/>
          <ac:spMkLst>
            <pc:docMk/>
            <pc:sldMk cId="2141376250" sldId="329"/>
            <ac:spMk id="19" creationId="{D876438C-C6C1-4170-95B8-E2CA818079BF}"/>
          </ac:spMkLst>
        </pc:spChg>
        <pc:picChg chg="add mod">
          <ac:chgData name="Biswal, Ms. Akankshya" userId="S::ab94615n@pace.edu::9f596412-a63d-44de-bb19-fadb68491b05" providerId="AD" clId="Web-{6C9FABD8-4992-4E53-9175-23E02D6B8D8D}" dt="2022-04-27T15:30:57.771" v="1151"/>
          <ac:picMkLst>
            <pc:docMk/>
            <pc:sldMk cId="2141376250" sldId="329"/>
            <ac:picMk id="3" creationId="{C4730473-8C87-9F8A-3D27-A112EC6D7DF4}"/>
          </ac:picMkLst>
        </pc:picChg>
        <pc:cxnChg chg="add">
          <ac:chgData name="Biswal, Ms. Akankshya" userId="S::ab94615n@pace.edu::9f596412-a63d-44de-bb19-fadb68491b05" providerId="AD" clId="Web-{6C9FABD8-4992-4E53-9175-23E02D6B8D8D}" dt="2022-04-27T15:30:57.771" v="1151"/>
          <ac:cxnSpMkLst>
            <pc:docMk/>
            <pc:sldMk cId="2141376250" sldId="329"/>
            <ac:cxnSpMk id="13" creationId="{160BB902-C972-43E8-A1C9-15E2867A06D0}"/>
          </ac:cxnSpMkLst>
        </pc:cxnChg>
        <pc:cxnChg chg="add">
          <ac:chgData name="Biswal, Ms. Akankshya" userId="S::ab94615n@pace.edu::9f596412-a63d-44de-bb19-fadb68491b05" providerId="AD" clId="Web-{6C9FABD8-4992-4E53-9175-23E02D6B8D8D}" dt="2022-04-27T15:30:57.771" v="1151"/>
          <ac:cxnSpMkLst>
            <pc:docMk/>
            <pc:sldMk cId="2141376250" sldId="329"/>
            <ac:cxnSpMk id="15" creationId="{D234663B-5BFF-482A-865A-27F31AF09874}"/>
          </ac:cxnSpMkLst>
        </pc:cxnChg>
      </pc:sldChg>
      <pc:sldChg chg="modSp add replId">
        <pc:chgData name="Biswal, Ms. Akankshya" userId="S::ab94615n@pace.edu::9f596412-a63d-44de-bb19-fadb68491b05" providerId="AD" clId="Web-{6C9FABD8-4992-4E53-9175-23E02D6B8D8D}" dt="2022-04-27T15:32:42.946" v="1165" actId="14100"/>
        <pc:sldMkLst>
          <pc:docMk/>
          <pc:sldMk cId="189574530" sldId="330"/>
        </pc:sldMkLst>
        <pc:spChg chg="mod">
          <ac:chgData name="Biswal, Ms. Akankshya" userId="S::ab94615n@pace.edu::9f596412-a63d-44de-bb19-fadb68491b05" providerId="AD" clId="Web-{6C9FABD8-4992-4E53-9175-23E02D6B8D8D}" dt="2022-04-27T15:32:42.946" v="1165" actId="14100"/>
          <ac:spMkLst>
            <pc:docMk/>
            <pc:sldMk cId="189574530" sldId="330"/>
            <ac:spMk id="2" creationId="{066787D1-3DCF-BC2D-BC5A-737DE6019161}"/>
          </ac:spMkLst>
        </pc:spChg>
      </pc:sldChg>
      <pc:sldChg chg="addSp delSp modSp new mod setBg">
        <pc:chgData name="Biswal, Ms. Akankshya" userId="S::ab94615n@pace.edu::9f596412-a63d-44de-bb19-fadb68491b05" providerId="AD" clId="Web-{6C9FABD8-4992-4E53-9175-23E02D6B8D8D}" dt="2022-04-27T15:35:20.186" v="1197" actId="20577"/>
        <pc:sldMkLst>
          <pc:docMk/>
          <pc:sldMk cId="460102559" sldId="331"/>
        </pc:sldMkLst>
        <pc:spChg chg="add mod ord">
          <ac:chgData name="Biswal, Ms. Akankshya" userId="S::ab94615n@pace.edu::9f596412-a63d-44de-bb19-fadb68491b05" providerId="AD" clId="Web-{6C9FABD8-4992-4E53-9175-23E02D6B8D8D}" dt="2022-04-27T15:35:20.186" v="1197" actId="20577"/>
          <ac:spMkLst>
            <pc:docMk/>
            <pc:sldMk cId="460102559" sldId="331"/>
            <ac:spMk id="2" creationId="{1161D694-4E86-406E-57DD-28670DBD0B93}"/>
          </ac:spMkLst>
        </pc:spChg>
        <pc:spChg chg="add del mod">
          <ac:chgData name="Biswal, Ms. Akankshya" userId="S::ab94615n@pace.edu::9f596412-a63d-44de-bb19-fadb68491b05" providerId="AD" clId="Web-{6C9FABD8-4992-4E53-9175-23E02D6B8D8D}" dt="2022-04-27T15:35:02.279" v="1195"/>
          <ac:spMkLst>
            <pc:docMk/>
            <pc:sldMk cId="460102559" sldId="331"/>
            <ac:spMk id="4" creationId="{05D1BAE9-30F6-8EA8-E0F2-4278790DAA69}"/>
          </ac:spMkLst>
        </pc:spChg>
        <pc:spChg chg="add">
          <ac:chgData name="Biswal, Ms. Akankshya" userId="S::ab94615n@pace.edu::9f596412-a63d-44de-bb19-fadb68491b05" providerId="AD" clId="Web-{6C9FABD8-4992-4E53-9175-23E02D6B8D8D}" dt="2022-04-27T15:35:09.280" v="1196"/>
          <ac:spMkLst>
            <pc:docMk/>
            <pc:sldMk cId="460102559" sldId="331"/>
            <ac:spMk id="8" creationId="{3864DA03-CB14-46C9-AE1C-5F597A70C55A}"/>
          </ac:spMkLst>
        </pc:spChg>
        <pc:spChg chg="add">
          <ac:chgData name="Biswal, Ms. Akankshya" userId="S::ab94615n@pace.edu::9f596412-a63d-44de-bb19-fadb68491b05" providerId="AD" clId="Web-{6C9FABD8-4992-4E53-9175-23E02D6B8D8D}" dt="2022-04-27T15:35:09.280" v="1196"/>
          <ac:spMkLst>
            <pc:docMk/>
            <pc:sldMk cId="460102559" sldId="331"/>
            <ac:spMk id="10" creationId="{6BF32651-199F-426F-A04B-736F42D19D94}"/>
          </ac:spMkLst>
        </pc:spChg>
        <pc:spChg chg="add">
          <ac:chgData name="Biswal, Ms. Akankshya" userId="S::ab94615n@pace.edu::9f596412-a63d-44de-bb19-fadb68491b05" providerId="AD" clId="Web-{6C9FABD8-4992-4E53-9175-23E02D6B8D8D}" dt="2022-04-27T15:35:09.280" v="1196"/>
          <ac:spMkLst>
            <pc:docMk/>
            <pc:sldMk cId="460102559" sldId="331"/>
            <ac:spMk id="16" creationId="{14B68BB4-E55B-4DC8-825B-0A792D33AF45}"/>
          </ac:spMkLst>
        </pc:spChg>
        <pc:spChg chg="add">
          <ac:chgData name="Biswal, Ms. Akankshya" userId="S::ab94615n@pace.edu::9f596412-a63d-44de-bb19-fadb68491b05" providerId="AD" clId="Web-{6C9FABD8-4992-4E53-9175-23E02D6B8D8D}" dt="2022-04-27T15:35:09.280" v="1196"/>
          <ac:spMkLst>
            <pc:docMk/>
            <pc:sldMk cId="460102559" sldId="331"/>
            <ac:spMk id="18" creationId="{D876438C-C6C1-4170-95B8-E2CA818079BF}"/>
          </ac:spMkLst>
        </pc:spChg>
        <pc:picChg chg="add mod">
          <ac:chgData name="Biswal, Ms. Akankshya" userId="S::ab94615n@pace.edu::9f596412-a63d-44de-bb19-fadb68491b05" providerId="AD" clId="Web-{6C9FABD8-4992-4E53-9175-23E02D6B8D8D}" dt="2022-04-27T15:35:09.280" v="1196"/>
          <ac:picMkLst>
            <pc:docMk/>
            <pc:sldMk cId="460102559" sldId="331"/>
            <ac:picMk id="3" creationId="{FAD5DC09-16DB-FA1B-3586-957F99320F5C}"/>
          </ac:picMkLst>
        </pc:picChg>
        <pc:cxnChg chg="add">
          <ac:chgData name="Biswal, Ms. Akankshya" userId="S::ab94615n@pace.edu::9f596412-a63d-44de-bb19-fadb68491b05" providerId="AD" clId="Web-{6C9FABD8-4992-4E53-9175-23E02D6B8D8D}" dt="2022-04-27T15:35:09.280" v="1196"/>
          <ac:cxnSpMkLst>
            <pc:docMk/>
            <pc:sldMk cId="460102559" sldId="331"/>
            <ac:cxnSpMk id="12" creationId="{160BB902-C972-43E8-A1C9-15E2867A06D0}"/>
          </ac:cxnSpMkLst>
        </pc:cxnChg>
        <pc:cxnChg chg="add">
          <ac:chgData name="Biswal, Ms. Akankshya" userId="S::ab94615n@pace.edu::9f596412-a63d-44de-bb19-fadb68491b05" providerId="AD" clId="Web-{6C9FABD8-4992-4E53-9175-23E02D6B8D8D}" dt="2022-04-27T15:35:09.280" v="1196"/>
          <ac:cxnSpMkLst>
            <pc:docMk/>
            <pc:sldMk cId="460102559" sldId="331"/>
            <ac:cxnSpMk id="14" creationId="{D234663B-5BFF-482A-865A-27F31AF09874}"/>
          </ac:cxnSpMkLst>
        </pc:cxnChg>
      </pc:sldChg>
      <pc:sldChg chg="addSp modSp add">
        <pc:chgData name="Biswal, Ms. Akankshya" userId="S::ab94615n@pace.edu::9f596412-a63d-44de-bb19-fadb68491b05" providerId="AD" clId="Web-{6C9FABD8-4992-4E53-9175-23E02D6B8D8D}" dt="2022-04-27T15:39:17.038" v="1266"/>
        <pc:sldMkLst>
          <pc:docMk/>
          <pc:sldMk cId="383295587" sldId="332"/>
        </pc:sldMkLst>
        <pc:spChg chg="add mod">
          <ac:chgData name="Biswal, Ms. Akankshya" userId="S::ab94615n@pace.edu::9f596412-a63d-44de-bb19-fadb68491b05" providerId="AD" clId="Web-{6C9FABD8-4992-4E53-9175-23E02D6B8D8D}" dt="2022-04-27T15:38:15.911" v="1237" actId="14100"/>
          <ac:spMkLst>
            <pc:docMk/>
            <pc:sldMk cId="383295587" sldId="332"/>
            <ac:spMk id="2" creationId="{4AD9A0DC-8114-F7DF-AB6F-357D4148F845}"/>
          </ac:spMkLst>
        </pc:spChg>
        <pc:graphicFrameChg chg="mod modGraphic">
          <ac:chgData name="Biswal, Ms. Akankshya" userId="S::ab94615n@pace.edu::9f596412-a63d-44de-bb19-fadb68491b05" providerId="AD" clId="Web-{6C9FABD8-4992-4E53-9175-23E02D6B8D8D}" dt="2022-04-27T15:39:17.038" v="1266"/>
          <ac:graphicFrameMkLst>
            <pc:docMk/>
            <pc:sldMk cId="383295587" sldId="332"/>
            <ac:graphicFrameMk id="5" creationId="{343DEA40-E679-4D97-8FC1-14DBB73F048F}"/>
          </ac:graphicFrameMkLst>
        </pc:graphicFrameChg>
      </pc:sldChg>
      <pc:sldChg chg="add del replId">
        <pc:chgData name="Biswal, Ms. Akankshya" userId="S::ab94615n@pace.edu::9f596412-a63d-44de-bb19-fadb68491b05" providerId="AD" clId="Web-{6C9FABD8-4992-4E53-9175-23E02D6B8D8D}" dt="2022-04-27T15:36:54.549" v="1209"/>
        <pc:sldMkLst>
          <pc:docMk/>
          <pc:sldMk cId="1820677161" sldId="332"/>
        </pc:sldMkLst>
      </pc:sldChg>
      <pc:sldChg chg="add del replId">
        <pc:chgData name="Biswal, Ms. Akankshya" userId="S::ab94615n@pace.edu::9f596412-a63d-44de-bb19-fadb68491b05" providerId="AD" clId="Web-{6C9FABD8-4992-4E53-9175-23E02D6B8D8D}" dt="2022-04-27T15:37:12.690" v="1211"/>
        <pc:sldMkLst>
          <pc:docMk/>
          <pc:sldMk cId="2878848649" sldId="332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B5A91A-0A76-49F8-BA21-AE3B95B1C973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4591A036-7971-436F-81B1-9B96D6D093CE}">
      <dgm:prSet/>
      <dgm:spPr/>
      <dgm:t>
        <a:bodyPr/>
        <a:lstStyle/>
        <a:p>
          <a:r>
            <a:rPr lang="en-US"/>
            <a:t>Project Description</a:t>
          </a:r>
        </a:p>
      </dgm:t>
    </dgm:pt>
    <dgm:pt modelId="{4C3C107F-CBF5-4C29-96EC-FAB7C1FA26C7}" type="parTrans" cxnId="{47E35721-4FF7-4E47-9706-6A3DC0B802DA}">
      <dgm:prSet/>
      <dgm:spPr/>
      <dgm:t>
        <a:bodyPr/>
        <a:lstStyle/>
        <a:p>
          <a:endParaRPr lang="en-US"/>
        </a:p>
      </dgm:t>
    </dgm:pt>
    <dgm:pt modelId="{D0A1A1E4-FE60-434C-BD72-91F967581865}" type="sibTrans" cxnId="{47E35721-4FF7-4E47-9706-6A3DC0B802DA}">
      <dgm:prSet/>
      <dgm:spPr/>
      <dgm:t>
        <a:bodyPr/>
        <a:lstStyle/>
        <a:p>
          <a:endParaRPr lang="en-US"/>
        </a:p>
      </dgm:t>
    </dgm:pt>
    <dgm:pt modelId="{2EBA8973-09D5-4BC6-B682-5DC4407DEE41}">
      <dgm:prSet/>
      <dgm:spPr/>
      <dgm:t>
        <a:bodyPr/>
        <a:lstStyle/>
        <a:p>
          <a:r>
            <a:rPr lang="en-US"/>
            <a:t>Design Architecture  </a:t>
          </a:r>
        </a:p>
      </dgm:t>
    </dgm:pt>
    <dgm:pt modelId="{80E8254D-A363-4D6A-A07B-64C1DDD9332C}" type="parTrans" cxnId="{F541B5A3-686F-4463-B8FE-3C286CE2C42D}">
      <dgm:prSet/>
      <dgm:spPr/>
      <dgm:t>
        <a:bodyPr/>
        <a:lstStyle/>
        <a:p>
          <a:endParaRPr lang="en-US"/>
        </a:p>
      </dgm:t>
    </dgm:pt>
    <dgm:pt modelId="{F4370027-3AEF-4634-A6DD-C5FB25E397D6}" type="sibTrans" cxnId="{F541B5A3-686F-4463-B8FE-3C286CE2C42D}">
      <dgm:prSet/>
      <dgm:spPr/>
      <dgm:t>
        <a:bodyPr/>
        <a:lstStyle/>
        <a:p>
          <a:endParaRPr lang="en-US"/>
        </a:p>
      </dgm:t>
    </dgm:pt>
    <dgm:pt modelId="{7EC72A98-642D-4BD0-A34D-1E250264B74D}">
      <dgm:prSet/>
      <dgm:spPr/>
      <dgm:t>
        <a:bodyPr/>
        <a:lstStyle/>
        <a:p>
          <a:r>
            <a:rPr lang="en-US"/>
            <a:t>Sprint 1 Recap</a:t>
          </a:r>
        </a:p>
      </dgm:t>
    </dgm:pt>
    <dgm:pt modelId="{CFD99844-7249-4E75-B86A-DAF815AA53B0}" type="parTrans" cxnId="{B63ED93D-DDB8-4245-B0AD-8977AD83DC5B}">
      <dgm:prSet/>
      <dgm:spPr/>
      <dgm:t>
        <a:bodyPr/>
        <a:lstStyle/>
        <a:p>
          <a:endParaRPr lang="en-US"/>
        </a:p>
      </dgm:t>
    </dgm:pt>
    <dgm:pt modelId="{A7753787-7C4C-4765-83A0-E493C69B7E9A}" type="sibTrans" cxnId="{B63ED93D-DDB8-4245-B0AD-8977AD83DC5B}">
      <dgm:prSet/>
      <dgm:spPr/>
      <dgm:t>
        <a:bodyPr/>
        <a:lstStyle/>
        <a:p>
          <a:endParaRPr lang="en-US"/>
        </a:p>
      </dgm:t>
    </dgm:pt>
    <dgm:pt modelId="{77AC8933-06D8-4663-A122-581AEDD7AF64}">
      <dgm:prSet/>
      <dgm:spPr/>
      <dgm:t>
        <a:bodyPr/>
        <a:lstStyle/>
        <a:p>
          <a:r>
            <a:rPr lang="en-US"/>
            <a:t>Sprint-2 Recap</a:t>
          </a:r>
        </a:p>
      </dgm:t>
    </dgm:pt>
    <dgm:pt modelId="{C9593264-0722-49CB-8EE0-349AC4C24A3C}" type="parTrans" cxnId="{985C3D00-9EC7-47F9-9C0C-61FC7B0D65C2}">
      <dgm:prSet/>
      <dgm:spPr/>
      <dgm:t>
        <a:bodyPr/>
        <a:lstStyle/>
        <a:p>
          <a:endParaRPr lang="en-US"/>
        </a:p>
      </dgm:t>
    </dgm:pt>
    <dgm:pt modelId="{FD42B297-C143-49D3-87D5-1EA4B193ED3C}" type="sibTrans" cxnId="{985C3D00-9EC7-47F9-9C0C-61FC7B0D65C2}">
      <dgm:prSet/>
      <dgm:spPr/>
      <dgm:t>
        <a:bodyPr/>
        <a:lstStyle/>
        <a:p>
          <a:endParaRPr lang="en-US"/>
        </a:p>
      </dgm:t>
    </dgm:pt>
    <dgm:pt modelId="{C59EBADA-DFFD-413E-91CA-FB3652523903}">
      <dgm:prSet/>
      <dgm:spPr/>
      <dgm:t>
        <a:bodyPr/>
        <a:lstStyle/>
        <a:p>
          <a:r>
            <a:rPr lang="en-US"/>
            <a:t>Sprint-3 Recap</a:t>
          </a:r>
        </a:p>
      </dgm:t>
    </dgm:pt>
    <dgm:pt modelId="{6D651747-A60C-4A73-A31B-8EA1C1C19BCC}" type="parTrans" cxnId="{7DC375D1-121E-4294-B313-4090CBFCCE01}">
      <dgm:prSet/>
      <dgm:spPr/>
      <dgm:t>
        <a:bodyPr/>
        <a:lstStyle/>
        <a:p>
          <a:endParaRPr lang="en-US"/>
        </a:p>
      </dgm:t>
    </dgm:pt>
    <dgm:pt modelId="{0BDD0922-90E4-4687-AC95-57A8F520846C}" type="sibTrans" cxnId="{7DC375D1-121E-4294-B313-4090CBFCCE01}">
      <dgm:prSet/>
      <dgm:spPr/>
      <dgm:t>
        <a:bodyPr/>
        <a:lstStyle/>
        <a:p>
          <a:endParaRPr lang="en-US"/>
        </a:p>
      </dgm:t>
    </dgm:pt>
    <dgm:pt modelId="{CE180C02-B25C-45F9-90A0-B28600920ED1}">
      <dgm:prSet/>
      <dgm:spPr/>
      <dgm:t>
        <a:bodyPr/>
        <a:lstStyle/>
        <a:p>
          <a:r>
            <a:rPr lang="en-US"/>
            <a:t>Sprint-4 Recap</a:t>
          </a:r>
        </a:p>
      </dgm:t>
    </dgm:pt>
    <dgm:pt modelId="{ABCDB07B-5615-47AB-96F6-807A70E5F4DC}" type="parTrans" cxnId="{E722071C-ADF1-4C0A-A621-A83D4C8A2739}">
      <dgm:prSet/>
      <dgm:spPr/>
      <dgm:t>
        <a:bodyPr/>
        <a:lstStyle/>
        <a:p>
          <a:endParaRPr lang="en-US"/>
        </a:p>
      </dgm:t>
    </dgm:pt>
    <dgm:pt modelId="{88659AE1-56D6-4A6B-A011-031AFC89B2BB}" type="sibTrans" cxnId="{E722071C-ADF1-4C0A-A621-A83D4C8A2739}">
      <dgm:prSet/>
      <dgm:spPr/>
      <dgm:t>
        <a:bodyPr/>
        <a:lstStyle/>
        <a:p>
          <a:endParaRPr lang="en-US"/>
        </a:p>
      </dgm:t>
    </dgm:pt>
    <dgm:pt modelId="{317E76B6-ADF4-4E52-A190-91D7FF790D95}">
      <dgm:prSet/>
      <dgm:spPr/>
      <dgm:t>
        <a:bodyPr/>
        <a:lstStyle/>
        <a:p>
          <a:r>
            <a:rPr lang="en-US"/>
            <a:t>Sprint-5 Recap</a:t>
          </a:r>
        </a:p>
      </dgm:t>
    </dgm:pt>
    <dgm:pt modelId="{4EDF69A2-DB0E-4BF4-AECB-61CA367EEBBE}" type="parTrans" cxnId="{1E0DDD9E-7FF1-47C7-A66B-F231912F4376}">
      <dgm:prSet/>
      <dgm:spPr/>
      <dgm:t>
        <a:bodyPr/>
        <a:lstStyle/>
        <a:p>
          <a:endParaRPr lang="en-US"/>
        </a:p>
      </dgm:t>
    </dgm:pt>
    <dgm:pt modelId="{F654A92C-FA2D-48FF-A1F5-242BF4700AC1}" type="sibTrans" cxnId="{1E0DDD9E-7FF1-47C7-A66B-F231912F4376}">
      <dgm:prSet/>
      <dgm:spPr/>
      <dgm:t>
        <a:bodyPr/>
        <a:lstStyle/>
        <a:p>
          <a:endParaRPr lang="en-US"/>
        </a:p>
      </dgm:t>
    </dgm:pt>
    <dgm:pt modelId="{612D1179-45C2-4FAF-832F-A3FAAEAC5A98}">
      <dgm:prSet/>
      <dgm:spPr/>
      <dgm:t>
        <a:bodyPr/>
        <a:lstStyle/>
        <a:p>
          <a:r>
            <a:rPr lang="en-US"/>
            <a:t>Sprint-6 Recap</a:t>
          </a:r>
        </a:p>
      </dgm:t>
    </dgm:pt>
    <dgm:pt modelId="{A5B2F9C1-4531-419E-83CA-CA2AA92FC95C}" type="parTrans" cxnId="{C143B53B-5F51-40BE-B4EA-97024F5E656B}">
      <dgm:prSet/>
      <dgm:spPr/>
      <dgm:t>
        <a:bodyPr/>
        <a:lstStyle/>
        <a:p>
          <a:endParaRPr lang="en-US"/>
        </a:p>
      </dgm:t>
    </dgm:pt>
    <dgm:pt modelId="{34A7779E-FE60-4F1F-96C3-EA8D05017FB4}" type="sibTrans" cxnId="{C143B53B-5F51-40BE-B4EA-97024F5E656B}">
      <dgm:prSet/>
      <dgm:spPr/>
      <dgm:t>
        <a:bodyPr/>
        <a:lstStyle/>
        <a:p>
          <a:endParaRPr lang="en-US"/>
        </a:p>
      </dgm:t>
    </dgm:pt>
    <dgm:pt modelId="{E7BF43AE-928C-41D7-925F-F261D3B9023C}">
      <dgm:prSet/>
      <dgm:spPr/>
      <dgm:t>
        <a:bodyPr/>
        <a:lstStyle/>
        <a:p>
          <a:r>
            <a:rPr lang="en-US"/>
            <a:t>Sprint-7 Recap</a:t>
          </a:r>
        </a:p>
      </dgm:t>
    </dgm:pt>
    <dgm:pt modelId="{906BFE6B-9288-4EBC-B5D8-CE7F63250EC1}" type="parTrans" cxnId="{130D52AD-3EF3-4F72-B8AB-2ED0ED7ABD38}">
      <dgm:prSet/>
      <dgm:spPr/>
      <dgm:t>
        <a:bodyPr/>
        <a:lstStyle/>
        <a:p>
          <a:endParaRPr lang="en-US"/>
        </a:p>
      </dgm:t>
    </dgm:pt>
    <dgm:pt modelId="{64705CAB-1A9C-42BA-8CB4-6C2971164D88}" type="sibTrans" cxnId="{130D52AD-3EF3-4F72-B8AB-2ED0ED7ABD38}">
      <dgm:prSet/>
      <dgm:spPr/>
      <dgm:t>
        <a:bodyPr/>
        <a:lstStyle/>
        <a:p>
          <a:endParaRPr lang="en-US"/>
        </a:p>
      </dgm:t>
    </dgm:pt>
    <dgm:pt modelId="{FA800E14-445D-4A9C-B9D4-9112FCCEC45C}">
      <dgm:prSet/>
      <dgm:spPr/>
      <dgm:t>
        <a:bodyPr/>
        <a:lstStyle/>
        <a:p>
          <a:r>
            <a:rPr lang="en-US"/>
            <a:t>Sprint-8</a:t>
          </a:r>
        </a:p>
      </dgm:t>
    </dgm:pt>
    <dgm:pt modelId="{631A851E-0EE3-4CEC-A28F-4AB024453CD5}" type="parTrans" cxnId="{90959A0C-20AD-4B5D-97C8-CEBC43585BAC}">
      <dgm:prSet/>
      <dgm:spPr/>
      <dgm:t>
        <a:bodyPr/>
        <a:lstStyle/>
        <a:p>
          <a:endParaRPr lang="en-US"/>
        </a:p>
      </dgm:t>
    </dgm:pt>
    <dgm:pt modelId="{913F4896-E5BF-4971-9350-30EB45272868}" type="sibTrans" cxnId="{90959A0C-20AD-4B5D-97C8-CEBC43585BAC}">
      <dgm:prSet/>
      <dgm:spPr/>
      <dgm:t>
        <a:bodyPr/>
        <a:lstStyle/>
        <a:p>
          <a:endParaRPr lang="en-US"/>
        </a:p>
      </dgm:t>
    </dgm:pt>
    <dgm:pt modelId="{44184FDC-B6B2-438E-A8A5-6D8AF594F55B}">
      <dgm:prSet/>
      <dgm:spPr/>
      <dgm:t>
        <a:bodyPr/>
        <a:lstStyle/>
        <a:p>
          <a:r>
            <a:rPr lang="en-US"/>
            <a:t>Product Backlog</a:t>
          </a:r>
        </a:p>
      </dgm:t>
    </dgm:pt>
    <dgm:pt modelId="{44CCC317-EE01-438A-8C92-33CA4D114542}" type="parTrans" cxnId="{3CC502F1-0C38-46BA-BA56-E7A03194E603}">
      <dgm:prSet/>
      <dgm:spPr/>
      <dgm:t>
        <a:bodyPr/>
        <a:lstStyle/>
        <a:p>
          <a:endParaRPr lang="en-US"/>
        </a:p>
      </dgm:t>
    </dgm:pt>
    <dgm:pt modelId="{37150BE6-13A8-466B-B42B-716D5F254739}" type="sibTrans" cxnId="{3CC502F1-0C38-46BA-BA56-E7A03194E603}">
      <dgm:prSet/>
      <dgm:spPr/>
      <dgm:t>
        <a:bodyPr/>
        <a:lstStyle/>
        <a:p>
          <a:endParaRPr lang="en-US"/>
        </a:p>
      </dgm:t>
    </dgm:pt>
    <dgm:pt modelId="{15036724-7C6B-41D0-8DE3-55BC10E434B8}">
      <dgm:prSet/>
      <dgm:spPr/>
      <dgm:t>
        <a:bodyPr/>
        <a:lstStyle/>
        <a:p>
          <a:r>
            <a:rPr lang="en-US"/>
            <a:t>Burndown Chart</a:t>
          </a:r>
          <a:r>
            <a:rPr lang="en-US">
              <a:latin typeface="Calibri Light" panose="020F0302020204030204"/>
            </a:rPr>
            <a:t>(Sprint-8)</a:t>
          </a:r>
          <a:endParaRPr lang="en-US"/>
        </a:p>
      </dgm:t>
    </dgm:pt>
    <dgm:pt modelId="{CE5834AD-F59B-4B14-AF50-291D95274C33}" type="parTrans" cxnId="{B2592840-65D6-4316-8798-8073333356E7}">
      <dgm:prSet/>
      <dgm:spPr/>
      <dgm:t>
        <a:bodyPr/>
        <a:lstStyle/>
        <a:p>
          <a:endParaRPr lang="en-US"/>
        </a:p>
      </dgm:t>
    </dgm:pt>
    <dgm:pt modelId="{200B862E-6F17-4866-8644-9B2AFB849C02}" type="sibTrans" cxnId="{B2592840-65D6-4316-8798-8073333356E7}">
      <dgm:prSet/>
      <dgm:spPr/>
      <dgm:t>
        <a:bodyPr/>
        <a:lstStyle/>
        <a:p>
          <a:endParaRPr lang="en-US"/>
        </a:p>
      </dgm:t>
    </dgm:pt>
    <dgm:pt modelId="{53107485-5D51-4241-A6F0-324467FC5D33}">
      <dgm:prSet/>
      <dgm:spPr/>
      <dgm:t>
        <a:bodyPr/>
        <a:lstStyle/>
        <a:p>
          <a:r>
            <a:rPr lang="en-US"/>
            <a:t>Retrospective</a:t>
          </a:r>
        </a:p>
      </dgm:t>
    </dgm:pt>
    <dgm:pt modelId="{2C0A84A9-C2A2-4CC6-872C-0683D1226AC0}" type="parTrans" cxnId="{22A2E0F2-65B3-451E-8E14-8DC8917F4C8D}">
      <dgm:prSet/>
      <dgm:spPr/>
      <dgm:t>
        <a:bodyPr/>
        <a:lstStyle/>
        <a:p>
          <a:endParaRPr lang="en-US"/>
        </a:p>
      </dgm:t>
    </dgm:pt>
    <dgm:pt modelId="{8957C326-FEFF-4A91-8F71-C4DDB29334DC}" type="sibTrans" cxnId="{22A2E0F2-65B3-451E-8E14-8DC8917F4C8D}">
      <dgm:prSet/>
      <dgm:spPr/>
      <dgm:t>
        <a:bodyPr/>
        <a:lstStyle/>
        <a:p>
          <a:endParaRPr lang="en-US"/>
        </a:p>
      </dgm:t>
    </dgm:pt>
    <dgm:pt modelId="{909082B3-A89F-45D2-B2D4-280CA401E703}">
      <dgm:prSet/>
      <dgm:spPr/>
      <dgm:t>
        <a:bodyPr/>
        <a:lstStyle/>
        <a:p>
          <a:r>
            <a:rPr lang="en-US"/>
            <a:t>Conclusion </a:t>
          </a:r>
        </a:p>
      </dgm:t>
    </dgm:pt>
    <dgm:pt modelId="{6E2F1AF4-D3E7-4F51-816E-81739D4545A1}" type="parTrans" cxnId="{8DEC5EF4-1169-4C00-801D-3D059225B7A1}">
      <dgm:prSet/>
      <dgm:spPr/>
      <dgm:t>
        <a:bodyPr/>
        <a:lstStyle/>
        <a:p>
          <a:endParaRPr lang="en-US"/>
        </a:p>
      </dgm:t>
    </dgm:pt>
    <dgm:pt modelId="{9D2175E0-2A87-40BF-8B4D-C22D04BB5A40}" type="sibTrans" cxnId="{8DEC5EF4-1169-4C00-801D-3D059225B7A1}">
      <dgm:prSet/>
      <dgm:spPr/>
      <dgm:t>
        <a:bodyPr/>
        <a:lstStyle/>
        <a:p>
          <a:endParaRPr lang="en-US"/>
        </a:p>
      </dgm:t>
    </dgm:pt>
    <dgm:pt modelId="{C4D4A93D-F1BB-4597-B84F-EAE31E52F19E}">
      <dgm:prSet/>
      <dgm:spPr/>
      <dgm:t>
        <a:bodyPr/>
        <a:lstStyle/>
        <a:p>
          <a:r>
            <a:rPr lang="en-US"/>
            <a:t>Project Demo</a:t>
          </a:r>
        </a:p>
      </dgm:t>
    </dgm:pt>
    <dgm:pt modelId="{4E358258-2851-4776-B6A9-D9EF25F522B7}" type="parTrans" cxnId="{94AD5DF5-7266-4A62-A004-26752892586B}">
      <dgm:prSet/>
      <dgm:spPr/>
      <dgm:t>
        <a:bodyPr/>
        <a:lstStyle/>
        <a:p>
          <a:endParaRPr lang="en-US"/>
        </a:p>
      </dgm:t>
    </dgm:pt>
    <dgm:pt modelId="{38255E1B-0F8C-4137-9789-FE3BDE2E0A72}" type="sibTrans" cxnId="{94AD5DF5-7266-4A62-A004-26752892586B}">
      <dgm:prSet/>
      <dgm:spPr/>
      <dgm:t>
        <a:bodyPr/>
        <a:lstStyle/>
        <a:p>
          <a:endParaRPr lang="en-US"/>
        </a:p>
      </dgm:t>
    </dgm:pt>
    <dgm:pt modelId="{54B98B98-00DC-4152-A891-94F08945CF9A}" type="pres">
      <dgm:prSet presAssocID="{33B5A91A-0A76-49F8-BA21-AE3B95B1C973}" presName="Name0" presStyleCnt="0">
        <dgm:presLayoutVars>
          <dgm:dir/>
          <dgm:resizeHandles val="exact"/>
        </dgm:presLayoutVars>
      </dgm:prSet>
      <dgm:spPr/>
    </dgm:pt>
    <dgm:pt modelId="{0ACBC063-A856-448A-B8C3-9B3343D030B0}" type="pres">
      <dgm:prSet presAssocID="{4591A036-7971-436F-81B1-9B96D6D093CE}" presName="node" presStyleLbl="node1" presStyleIdx="0" presStyleCnt="15">
        <dgm:presLayoutVars>
          <dgm:bulletEnabled val="1"/>
        </dgm:presLayoutVars>
      </dgm:prSet>
      <dgm:spPr/>
    </dgm:pt>
    <dgm:pt modelId="{22FA3F91-35BB-44D1-B0AA-1D3949534D57}" type="pres">
      <dgm:prSet presAssocID="{D0A1A1E4-FE60-434C-BD72-91F967581865}" presName="sibTrans" presStyleLbl="sibTrans1D1" presStyleIdx="0" presStyleCnt="14"/>
      <dgm:spPr/>
    </dgm:pt>
    <dgm:pt modelId="{B8AE4658-42F4-452B-A3DE-3E6036E3A128}" type="pres">
      <dgm:prSet presAssocID="{D0A1A1E4-FE60-434C-BD72-91F967581865}" presName="connectorText" presStyleLbl="sibTrans1D1" presStyleIdx="0" presStyleCnt="14"/>
      <dgm:spPr/>
    </dgm:pt>
    <dgm:pt modelId="{0080DE0A-D397-4742-A670-3CCCA416B26E}" type="pres">
      <dgm:prSet presAssocID="{2EBA8973-09D5-4BC6-B682-5DC4407DEE41}" presName="node" presStyleLbl="node1" presStyleIdx="1" presStyleCnt="15">
        <dgm:presLayoutVars>
          <dgm:bulletEnabled val="1"/>
        </dgm:presLayoutVars>
      </dgm:prSet>
      <dgm:spPr/>
    </dgm:pt>
    <dgm:pt modelId="{A7C6842A-430F-4C50-A633-50A2C7C4744B}" type="pres">
      <dgm:prSet presAssocID="{F4370027-3AEF-4634-A6DD-C5FB25E397D6}" presName="sibTrans" presStyleLbl="sibTrans1D1" presStyleIdx="1" presStyleCnt="14"/>
      <dgm:spPr/>
    </dgm:pt>
    <dgm:pt modelId="{FFFDEFFC-E846-4BB2-BD7E-02391D650D26}" type="pres">
      <dgm:prSet presAssocID="{F4370027-3AEF-4634-A6DD-C5FB25E397D6}" presName="connectorText" presStyleLbl="sibTrans1D1" presStyleIdx="1" presStyleCnt="14"/>
      <dgm:spPr/>
    </dgm:pt>
    <dgm:pt modelId="{A81E5608-6E58-4863-9DF1-BA50AAFA5486}" type="pres">
      <dgm:prSet presAssocID="{7EC72A98-642D-4BD0-A34D-1E250264B74D}" presName="node" presStyleLbl="node1" presStyleIdx="2" presStyleCnt="15">
        <dgm:presLayoutVars>
          <dgm:bulletEnabled val="1"/>
        </dgm:presLayoutVars>
      </dgm:prSet>
      <dgm:spPr/>
    </dgm:pt>
    <dgm:pt modelId="{6513CF51-2A5B-43C4-AF2C-F81F5CF132EC}" type="pres">
      <dgm:prSet presAssocID="{A7753787-7C4C-4765-83A0-E493C69B7E9A}" presName="sibTrans" presStyleLbl="sibTrans1D1" presStyleIdx="2" presStyleCnt="14"/>
      <dgm:spPr/>
    </dgm:pt>
    <dgm:pt modelId="{21C8D218-8B12-455E-B506-61E658C0638C}" type="pres">
      <dgm:prSet presAssocID="{A7753787-7C4C-4765-83A0-E493C69B7E9A}" presName="connectorText" presStyleLbl="sibTrans1D1" presStyleIdx="2" presStyleCnt="14"/>
      <dgm:spPr/>
    </dgm:pt>
    <dgm:pt modelId="{BCDF6E85-C9BE-4074-8954-3B3572CD0BC0}" type="pres">
      <dgm:prSet presAssocID="{77AC8933-06D8-4663-A122-581AEDD7AF64}" presName="node" presStyleLbl="node1" presStyleIdx="3" presStyleCnt="15">
        <dgm:presLayoutVars>
          <dgm:bulletEnabled val="1"/>
        </dgm:presLayoutVars>
      </dgm:prSet>
      <dgm:spPr/>
    </dgm:pt>
    <dgm:pt modelId="{3E6B5260-D996-477B-8107-B2F18D0DA0A0}" type="pres">
      <dgm:prSet presAssocID="{FD42B297-C143-49D3-87D5-1EA4B193ED3C}" presName="sibTrans" presStyleLbl="sibTrans1D1" presStyleIdx="3" presStyleCnt="14"/>
      <dgm:spPr/>
    </dgm:pt>
    <dgm:pt modelId="{9D17DD85-4487-4AC3-925F-E7B0DED7127E}" type="pres">
      <dgm:prSet presAssocID="{FD42B297-C143-49D3-87D5-1EA4B193ED3C}" presName="connectorText" presStyleLbl="sibTrans1D1" presStyleIdx="3" presStyleCnt="14"/>
      <dgm:spPr/>
    </dgm:pt>
    <dgm:pt modelId="{5F6B2186-0D9C-487A-9BE5-2BCAE50B9C36}" type="pres">
      <dgm:prSet presAssocID="{C59EBADA-DFFD-413E-91CA-FB3652523903}" presName="node" presStyleLbl="node1" presStyleIdx="4" presStyleCnt="15">
        <dgm:presLayoutVars>
          <dgm:bulletEnabled val="1"/>
        </dgm:presLayoutVars>
      </dgm:prSet>
      <dgm:spPr/>
    </dgm:pt>
    <dgm:pt modelId="{69474C49-5017-41C5-A039-4D0731AA6AB5}" type="pres">
      <dgm:prSet presAssocID="{0BDD0922-90E4-4687-AC95-57A8F520846C}" presName="sibTrans" presStyleLbl="sibTrans1D1" presStyleIdx="4" presStyleCnt="14"/>
      <dgm:spPr/>
    </dgm:pt>
    <dgm:pt modelId="{C782131D-91FD-4C10-81A5-2E97B6501718}" type="pres">
      <dgm:prSet presAssocID="{0BDD0922-90E4-4687-AC95-57A8F520846C}" presName="connectorText" presStyleLbl="sibTrans1D1" presStyleIdx="4" presStyleCnt="14"/>
      <dgm:spPr/>
    </dgm:pt>
    <dgm:pt modelId="{B79D4858-D51D-476C-A227-339DB1441A96}" type="pres">
      <dgm:prSet presAssocID="{CE180C02-B25C-45F9-90A0-B28600920ED1}" presName="node" presStyleLbl="node1" presStyleIdx="5" presStyleCnt="15">
        <dgm:presLayoutVars>
          <dgm:bulletEnabled val="1"/>
        </dgm:presLayoutVars>
      </dgm:prSet>
      <dgm:spPr/>
    </dgm:pt>
    <dgm:pt modelId="{8E6BE96C-0A75-466C-B8E6-5B0CEC4F693C}" type="pres">
      <dgm:prSet presAssocID="{88659AE1-56D6-4A6B-A011-031AFC89B2BB}" presName="sibTrans" presStyleLbl="sibTrans1D1" presStyleIdx="5" presStyleCnt="14"/>
      <dgm:spPr/>
    </dgm:pt>
    <dgm:pt modelId="{7FB679B4-9D43-42B5-855F-490A1CCDFF34}" type="pres">
      <dgm:prSet presAssocID="{88659AE1-56D6-4A6B-A011-031AFC89B2BB}" presName="connectorText" presStyleLbl="sibTrans1D1" presStyleIdx="5" presStyleCnt="14"/>
      <dgm:spPr/>
    </dgm:pt>
    <dgm:pt modelId="{3D043A5E-954E-4102-B50C-CACAFCEB1FFC}" type="pres">
      <dgm:prSet presAssocID="{317E76B6-ADF4-4E52-A190-91D7FF790D95}" presName="node" presStyleLbl="node1" presStyleIdx="6" presStyleCnt="15">
        <dgm:presLayoutVars>
          <dgm:bulletEnabled val="1"/>
        </dgm:presLayoutVars>
      </dgm:prSet>
      <dgm:spPr/>
    </dgm:pt>
    <dgm:pt modelId="{144A0E37-A3D3-4AA1-9C2D-5DFA3F9B7164}" type="pres">
      <dgm:prSet presAssocID="{F654A92C-FA2D-48FF-A1F5-242BF4700AC1}" presName="sibTrans" presStyleLbl="sibTrans1D1" presStyleIdx="6" presStyleCnt="14"/>
      <dgm:spPr/>
    </dgm:pt>
    <dgm:pt modelId="{EE7D065D-E3A8-4C78-BAE2-1027CACE98F2}" type="pres">
      <dgm:prSet presAssocID="{F654A92C-FA2D-48FF-A1F5-242BF4700AC1}" presName="connectorText" presStyleLbl="sibTrans1D1" presStyleIdx="6" presStyleCnt="14"/>
      <dgm:spPr/>
    </dgm:pt>
    <dgm:pt modelId="{FB3C7BEE-2C40-4227-8BFD-28B6B6C18288}" type="pres">
      <dgm:prSet presAssocID="{612D1179-45C2-4FAF-832F-A3FAAEAC5A98}" presName="node" presStyleLbl="node1" presStyleIdx="7" presStyleCnt="15">
        <dgm:presLayoutVars>
          <dgm:bulletEnabled val="1"/>
        </dgm:presLayoutVars>
      </dgm:prSet>
      <dgm:spPr/>
    </dgm:pt>
    <dgm:pt modelId="{94E6FD83-02B2-48D9-9E23-A37B6E50DD26}" type="pres">
      <dgm:prSet presAssocID="{34A7779E-FE60-4F1F-96C3-EA8D05017FB4}" presName="sibTrans" presStyleLbl="sibTrans1D1" presStyleIdx="7" presStyleCnt="14"/>
      <dgm:spPr/>
    </dgm:pt>
    <dgm:pt modelId="{6D3F6151-ADFE-4F51-9C4A-B06CAAF3259D}" type="pres">
      <dgm:prSet presAssocID="{34A7779E-FE60-4F1F-96C3-EA8D05017FB4}" presName="connectorText" presStyleLbl="sibTrans1D1" presStyleIdx="7" presStyleCnt="14"/>
      <dgm:spPr/>
    </dgm:pt>
    <dgm:pt modelId="{547D666F-0DAC-4E00-9C2B-CF214ED44E28}" type="pres">
      <dgm:prSet presAssocID="{E7BF43AE-928C-41D7-925F-F261D3B9023C}" presName="node" presStyleLbl="node1" presStyleIdx="8" presStyleCnt="15">
        <dgm:presLayoutVars>
          <dgm:bulletEnabled val="1"/>
        </dgm:presLayoutVars>
      </dgm:prSet>
      <dgm:spPr/>
    </dgm:pt>
    <dgm:pt modelId="{C0DD1319-B48F-46B2-85FB-D96966CEA387}" type="pres">
      <dgm:prSet presAssocID="{64705CAB-1A9C-42BA-8CB4-6C2971164D88}" presName="sibTrans" presStyleLbl="sibTrans1D1" presStyleIdx="8" presStyleCnt="14"/>
      <dgm:spPr/>
    </dgm:pt>
    <dgm:pt modelId="{43F1E22A-3C76-4583-9335-304A39CDFDE2}" type="pres">
      <dgm:prSet presAssocID="{64705CAB-1A9C-42BA-8CB4-6C2971164D88}" presName="connectorText" presStyleLbl="sibTrans1D1" presStyleIdx="8" presStyleCnt="14"/>
      <dgm:spPr/>
    </dgm:pt>
    <dgm:pt modelId="{FFE44FC8-5322-4DC4-AC6C-7D4C8D0E580A}" type="pres">
      <dgm:prSet presAssocID="{FA800E14-445D-4A9C-B9D4-9112FCCEC45C}" presName="node" presStyleLbl="node1" presStyleIdx="9" presStyleCnt="15">
        <dgm:presLayoutVars>
          <dgm:bulletEnabled val="1"/>
        </dgm:presLayoutVars>
      </dgm:prSet>
      <dgm:spPr/>
    </dgm:pt>
    <dgm:pt modelId="{0BDB513A-FF8C-4D10-9112-0B79119AD273}" type="pres">
      <dgm:prSet presAssocID="{913F4896-E5BF-4971-9350-30EB45272868}" presName="sibTrans" presStyleLbl="sibTrans1D1" presStyleIdx="9" presStyleCnt="14"/>
      <dgm:spPr/>
    </dgm:pt>
    <dgm:pt modelId="{D7F332DB-9B03-4926-9AAB-3E3CCFA8EBC4}" type="pres">
      <dgm:prSet presAssocID="{913F4896-E5BF-4971-9350-30EB45272868}" presName="connectorText" presStyleLbl="sibTrans1D1" presStyleIdx="9" presStyleCnt="14"/>
      <dgm:spPr/>
    </dgm:pt>
    <dgm:pt modelId="{4F9768F1-72ED-41E2-B35E-450ED815A36C}" type="pres">
      <dgm:prSet presAssocID="{44184FDC-B6B2-438E-A8A5-6D8AF594F55B}" presName="node" presStyleLbl="node1" presStyleIdx="10" presStyleCnt="15">
        <dgm:presLayoutVars>
          <dgm:bulletEnabled val="1"/>
        </dgm:presLayoutVars>
      </dgm:prSet>
      <dgm:spPr/>
    </dgm:pt>
    <dgm:pt modelId="{07D0191C-C07E-4F98-A189-D654C46EB7C9}" type="pres">
      <dgm:prSet presAssocID="{37150BE6-13A8-466B-B42B-716D5F254739}" presName="sibTrans" presStyleLbl="sibTrans1D1" presStyleIdx="10" presStyleCnt="14"/>
      <dgm:spPr/>
    </dgm:pt>
    <dgm:pt modelId="{659B4253-BE3D-4DEA-B860-15895EC49146}" type="pres">
      <dgm:prSet presAssocID="{37150BE6-13A8-466B-B42B-716D5F254739}" presName="connectorText" presStyleLbl="sibTrans1D1" presStyleIdx="10" presStyleCnt="14"/>
      <dgm:spPr/>
    </dgm:pt>
    <dgm:pt modelId="{8F1C7EB4-AAEE-4E23-AF47-F0E4324E31B3}" type="pres">
      <dgm:prSet presAssocID="{15036724-7C6B-41D0-8DE3-55BC10E434B8}" presName="node" presStyleLbl="node1" presStyleIdx="11" presStyleCnt="15">
        <dgm:presLayoutVars>
          <dgm:bulletEnabled val="1"/>
        </dgm:presLayoutVars>
      </dgm:prSet>
      <dgm:spPr/>
    </dgm:pt>
    <dgm:pt modelId="{92D12684-ECD8-417F-8CBD-3A0C186075F0}" type="pres">
      <dgm:prSet presAssocID="{200B862E-6F17-4866-8644-9B2AFB849C02}" presName="sibTrans" presStyleLbl="sibTrans1D1" presStyleIdx="11" presStyleCnt="14"/>
      <dgm:spPr/>
    </dgm:pt>
    <dgm:pt modelId="{47643B81-001D-460F-8071-963C974C1591}" type="pres">
      <dgm:prSet presAssocID="{200B862E-6F17-4866-8644-9B2AFB849C02}" presName="connectorText" presStyleLbl="sibTrans1D1" presStyleIdx="11" presStyleCnt="14"/>
      <dgm:spPr/>
    </dgm:pt>
    <dgm:pt modelId="{73CF5674-994B-49FE-BCBB-3DD101E6B182}" type="pres">
      <dgm:prSet presAssocID="{53107485-5D51-4241-A6F0-324467FC5D33}" presName="node" presStyleLbl="node1" presStyleIdx="12" presStyleCnt="15">
        <dgm:presLayoutVars>
          <dgm:bulletEnabled val="1"/>
        </dgm:presLayoutVars>
      </dgm:prSet>
      <dgm:spPr/>
    </dgm:pt>
    <dgm:pt modelId="{63D5D0C1-6963-4EA2-A0E7-6F6B1EBB9DC2}" type="pres">
      <dgm:prSet presAssocID="{8957C326-FEFF-4A91-8F71-C4DDB29334DC}" presName="sibTrans" presStyleLbl="sibTrans1D1" presStyleIdx="12" presStyleCnt="14"/>
      <dgm:spPr/>
    </dgm:pt>
    <dgm:pt modelId="{A8433E24-8707-4FEB-8AC2-6D2B2071AFD5}" type="pres">
      <dgm:prSet presAssocID="{8957C326-FEFF-4A91-8F71-C4DDB29334DC}" presName="connectorText" presStyleLbl="sibTrans1D1" presStyleIdx="12" presStyleCnt="14"/>
      <dgm:spPr/>
    </dgm:pt>
    <dgm:pt modelId="{BCD6397A-9A1C-4FF5-8CF8-CCDD6FBCB6F8}" type="pres">
      <dgm:prSet presAssocID="{909082B3-A89F-45D2-B2D4-280CA401E703}" presName="node" presStyleLbl="node1" presStyleIdx="13" presStyleCnt="15">
        <dgm:presLayoutVars>
          <dgm:bulletEnabled val="1"/>
        </dgm:presLayoutVars>
      </dgm:prSet>
      <dgm:spPr/>
    </dgm:pt>
    <dgm:pt modelId="{DE486774-5E5A-4807-A4AA-73085858B4A8}" type="pres">
      <dgm:prSet presAssocID="{9D2175E0-2A87-40BF-8B4D-C22D04BB5A40}" presName="sibTrans" presStyleLbl="sibTrans1D1" presStyleIdx="13" presStyleCnt="14"/>
      <dgm:spPr/>
    </dgm:pt>
    <dgm:pt modelId="{B36418C8-C417-43DB-9AA0-D57AC8E5CC1E}" type="pres">
      <dgm:prSet presAssocID="{9D2175E0-2A87-40BF-8B4D-C22D04BB5A40}" presName="connectorText" presStyleLbl="sibTrans1D1" presStyleIdx="13" presStyleCnt="14"/>
      <dgm:spPr/>
    </dgm:pt>
    <dgm:pt modelId="{C4B508FF-FE35-4F40-8ACF-AA95DB6386C2}" type="pres">
      <dgm:prSet presAssocID="{C4D4A93D-F1BB-4597-B84F-EAE31E52F19E}" presName="node" presStyleLbl="node1" presStyleIdx="14" presStyleCnt="15">
        <dgm:presLayoutVars>
          <dgm:bulletEnabled val="1"/>
        </dgm:presLayoutVars>
      </dgm:prSet>
      <dgm:spPr/>
    </dgm:pt>
  </dgm:ptLst>
  <dgm:cxnLst>
    <dgm:cxn modelId="{985C3D00-9EC7-47F9-9C0C-61FC7B0D65C2}" srcId="{33B5A91A-0A76-49F8-BA21-AE3B95B1C973}" destId="{77AC8933-06D8-4663-A122-581AEDD7AF64}" srcOrd="3" destOrd="0" parTransId="{C9593264-0722-49CB-8EE0-349AC4C24A3C}" sibTransId="{FD42B297-C143-49D3-87D5-1EA4B193ED3C}"/>
    <dgm:cxn modelId="{8EEAC402-28A8-4BAC-92DD-655151611BC5}" type="presOf" srcId="{0BDD0922-90E4-4687-AC95-57A8F520846C}" destId="{69474C49-5017-41C5-A039-4D0731AA6AB5}" srcOrd="0" destOrd="0" presId="urn:microsoft.com/office/officeart/2016/7/layout/RepeatingBendingProcessNew"/>
    <dgm:cxn modelId="{80752104-053F-43CE-B35E-44C18A769BC5}" type="presOf" srcId="{F4370027-3AEF-4634-A6DD-C5FB25E397D6}" destId="{FFFDEFFC-E846-4BB2-BD7E-02391D650D26}" srcOrd="1" destOrd="0" presId="urn:microsoft.com/office/officeart/2016/7/layout/RepeatingBendingProcessNew"/>
    <dgm:cxn modelId="{B0B58A0C-4308-4AFD-9803-654E0715129F}" type="presOf" srcId="{15036724-7C6B-41D0-8DE3-55BC10E434B8}" destId="{8F1C7EB4-AAEE-4E23-AF47-F0E4324E31B3}" srcOrd="0" destOrd="0" presId="urn:microsoft.com/office/officeart/2016/7/layout/RepeatingBendingProcessNew"/>
    <dgm:cxn modelId="{90959A0C-20AD-4B5D-97C8-CEBC43585BAC}" srcId="{33B5A91A-0A76-49F8-BA21-AE3B95B1C973}" destId="{FA800E14-445D-4A9C-B9D4-9112FCCEC45C}" srcOrd="9" destOrd="0" parTransId="{631A851E-0EE3-4CEC-A28F-4AB024453CD5}" sibTransId="{913F4896-E5BF-4971-9350-30EB45272868}"/>
    <dgm:cxn modelId="{F9174415-D0A1-46DB-AABB-056DA86E0AE6}" type="presOf" srcId="{FD42B297-C143-49D3-87D5-1EA4B193ED3C}" destId="{3E6B5260-D996-477B-8107-B2F18D0DA0A0}" srcOrd="0" destOrd="0" presId="urn:microsoft.com/office/officeart/2016/7/layout/RepeatingBendingProcessNew"/>
    <dgm:cxn modelId="{0DC0C71A-A96E-482B-B991-4C9F8B9E8E71}" type="presOf" srcId="{A7753787-7C4C-4765-83A0-E493C69B7E9A}" destId="{6513CF51-2A5B-43C4-AF2C-F81F5CF132EC}" srcOrd="0" destOrd="0" presId="urn:microsoft.com/office/officeart/2016/7/layout/RepeatingBendingProcessNew"/>
    <dgm:cxn modelId="{E722071C-ADF1-4C0A-A621-A83D4C8A2739}" srcId="{33B5A91A-0A76-49F8-BA21-AE3B95B1C973}" destId="{CE180C02-B25C-45F9-90A0-B28600920ED1}" srcOrd="5" destOrd="0" parTransId="{ABCDB07B-5615-47AB-96F6-807A70E5F4DC}" sibTransId="{88659AE1-56D6-4A6B-A011-031AFC89B2BB}"/>
    <dgm:cxn modelId="{0264DC1C-0BD1-45F5-848E-2BF15C8E281D}" type="presOf" srcId="{34A7779E-FE60-4F1F-96C3-EA8D05017FB4}" destId="{6D3F6151-ADFE-4F51-9C4A-B06CAAF3259D}" srcOrd="1" destOrd="0" presId="urn:microsoft.com/office/officeart/2016/7/layout/RepeatingBendingProcessNew"/>
    <dgm:cxn modelId="{47E35721-4FF7-4E47-9706-6A3DC0B802DA}" srcId="{33B5A91A-0A76-49F8-BA21-AE3B95B1C973}" destId="{4591A036-7971-436F-81B1-9B96D6D093CE}" srcOrd="0" destOrd="0" parTransId="{4C3C107F-CBF5-4C29-96EC-FAB7C1FA26C7}" sibTransId="{D0A1A1E4-FE60-434C-BD72-91F967581865}"/>
    <dgm:cxn modelId="{0DF29B30-766D-4CA5-94E6-5002EA229BA6}" type="presOf" srcId="{34A7779E-FE60-4F1F-96C3-EA8D05017FB4}" destId="{94E6FD83-02B2-48D9-9E23-A37B6E50DD26}" srcOrd="0" destOrd="0" presId="urn:microsoft.com/office/officeart/2016/7/layout/RepeatingBendingProcessNew"/>
    <dgm:cxn modelId="{7A821032-9F39-4E18-BEB3-9A85247C11CA}" type="presOf" srcId="{33B5A91A-0A76-49F8-BA21-AE3B95B1C973}" destId="{54B98B98-00DC-4152-A891-94F08945CF9A}" srcOrd="0" destOrd="0" presId="urn:microsoft.com/office/officeart/2016/7/layout/RepeatingBendingProcessNew"/>
    <dgm:cxn modelId="{17CB1633-DFAF-418D-BE6A-5A3402011322}" type="presOf" srcId="{2EBA8973-09D5-4BC6-B682-5DC4407DEE41}" destId="{0080DE0A-D397-4742-A670-3CCCA416B26E}" srcOrd="0" destOrd="0" presId="urn:microsoft.com/office/officeart/2016/7/layout/RepeatingBendingProcessNew"/>
    <dgm:cxn modelId="{C143B53B-5F51-40BE-B4EA-97024F5E656B}" srcId="{33B5A91A-0A76-49F8-BA21-AE3B95B1C973}" destId="{612D1179-45C2-4FAF-832F-A3FAAEAC5A98}" srcOrd="7" destOrd="0" parTransId="{A5B2F9C1-4531-419E-83CA-CA2AA92FC95C}" sibTransId="{34A7779E-FE60-4F1F-96C3-EA8D05017FB4}"/>
    <dgm:cxn modelId="{B63ED93D-DDB8-4245-B0AD-8977AD83DC5B}" srcId="{33B5A91A-0A76-49F8-BA21-AE3B95B1C973}" destId="{7EC72A98-642D-4BD0-A34D-1E250264B74D}" srcOrd="2" destOrd="0" parTransId="{CFD99844-7249-4E75-B86A-DAF815AA53B0}" sibTransId="{A7753787-7C4C-4765-83A0-E493C69B7E9A}"/>
    <dgm:cxn modelId="{B2592840-65D6-4316-8798-8073333356E7}" srcId="{33B5A91A-0A76-49F8-BA21-AE3B95B1C973}" destId="{15036724-7C6B-41D0-8DE3-55BC10E434B8}" srcOrd="11" destOrd="0" parTransId="{CE5834AD-F59B-4B14-AF50-291D95274C33}" sibTransId="{200B862E-6F17-4866-8644-9B2AFB849C02}"/>
    <dgm:cxn modelId="{2022505C-46C4-489A-9BBC-EAF263ADD500}" type="presOf" srcId="{D0A1A1E4-FE60-434C-BD72-91F967581865}" destId="{B8AE4658-42F4-452B-A3DE-3E6036E3A128}" srcOrd="1" destOrd="0" presId="urn:microsoft.com/office/officeart/2016/7/layout/RepeatingBendingProcessNew"/>
    <dgm:cxn modelId="{BD8C905C-6CE6-4940-9A74-C87514FBEFD5}" type="presOf" srcId="{7EC72A98-642D-4BD0-A34D-1E250264B74D}" destId="{A81E5608-6E58-4863-9DF1-BA50AAFA5486}" srcOrd="0" destOrd="0" presId="urn:microsoft.com/office/officeart/2016/7/layout/RepeatingBendingProcessNew"/>
    <dgm:cxn modelId="{BDB3F05C-A4BD-451D-B2FA-B4EB3917D4A0}" type="presOf" srcId="{77AC8933-06D8-4663-A122-581AEDD7AF64}" destId="{BCDF6E85-C9BE-4074-8954-3B3572CD0BC0}" srcOrd="0" destOrd="0" presId="urn:microsoft.com/office/officeart/2016/7/layout/RepeatingBendingProcessNew"/>
    <dgm:cxn modelId="{AFFDFD5E-B77E-40F9-B787-D1A75F441E4D}" type="presOf" srcId="{F654A92C-FA2D-48FF-A1F5-242BF4700AC1}" destId="{EE7D065D-E3A8-4C78-BAE2-1027CACE98F2}" srcOrd="1" destOrd="0" presId="urn:microsoft.com/office/officeart/2016/7/layout/RepeatingBendingProcessNew"/>
    <dgm:cxn modelId="{32DBC75F-AF09-485D-9850-FFC0DB2BB7DC}" type="presOf" srcId="{64705CAB-1A9C-42BA-8CB4-6C2971164D88}" destId="{C0DD1319-B48F-46B2-85FB-D96966CEA387}" srcOrd="0" destOrd="0" presId="urn:microsoft.com/office/officeart/2016/7/layout/RepeatingBendingProcessNew"/>
    <dgm:cxn modelId="{05417F41-EBA0-4F10-80E8-0EC19547E515}" type="presOf" srcId="{4591A036-7971-436F-81B1-9B96D6D093CE}" destId="{0ACBC063-A856-448A-B8C3-9B3343D030B0}" srcOrd="0" destOrd="0" presId="urn:microsoft.com/office/officeart/2016/7/layout/RepeatingBendingProcessNew"/>
    <dgm:cxn modelId="{7FB74163-A57D-4975-BD9F-EA27AAB0FC59}" type="presOf" srcId="{F654A92C-FA2D-48FF-A1F5-242BF4700AC1}" destId="{144A0E37-A3D3-4AA1-9C2D-5DFA3F9B7164}" srcOrd="0" destOrd="0" presId="urn:microsoft.com/office/officeart/2016/7/layout/RepeatingBendingProcessNew"/>
    <dgm:cxn modelId="{9E1CD565-F2E7-4E65-8AB0-99CF87986237}" type="presOf" srcId="{9D2175E0-2A87-40BF-8B4D-C22D04BB5A40}" destId="{DE486774-5E5A-4807-A4AA-73085858B4A8}" srcOrd="0" destOrd="0" presId="urn:microsoft.com/office/officeart/2016/7/layout/RepeatingBendingProcessNew"/>
    <dgm:cxn modelId="{C5B2FD66-DB1B-40CA-B6E9-EC14F6DD6169}" type="presOf" srcId="{37150BE6-13A8-466B-B42B-716D5F254739}" destId="{659B4253-BE3D-4DEA-B860-15895EC49146}" srcOrd="1" destOrd="0" presId="urn:microsoft.com/office/officeart/2016/7/layout/RepeatingBendingProcessNew"/>
    <dgm:cxn modelId="{C0332768-CA0F-4FD5-93AB-71D4511E432E}" type="presOf" srcId="{88659AE1-56D6-4A6B-A011-031AFC89B2BB}" destId="{7FB679B4-9D43-42B5-855F-490A1CCDFF34}" srcOrd="1" destOrd="0" presId="urn:microsoft.com/office/officeart/2016/7/layout/RepeatingBendingProcessNew"/>
    <dgm:cxn modelId="{2F73766E-CC33-4426-8FC3-C5FE51306C13}" type="presOf" srcId="{C59EBADA-DFFD-413E-91CA-FB3652523903}" destId="{5F6B2186-0D9C-487A-9BE5-2BCAE50B9C36}" srcOrd="0" destOrd="0" presId="urn:microsoft.com/office/officeart/2016/7/layout/RepeatingBendingProcessNew"/>
    <dgm:cxn modelId="{1545BB6E-0CFB-4F2D-BAD0-7AC4CB7E36FB}" type="presOf" srcId="{E7BF43AE-928C-41D7-925F-F261D3B9023C}" destId="{547D666F-0DAC-4E00-9C2B-CF214ED44E28}" srcOrd="0" destOrd="0" presId="urn:microsoft.com/office/officeart/2016/7/layout/RepeatingBendingProcessNew"/>
    <dgm:cxn modelId="{5407E170-40F5-4B40-AD41-21EFD9275ADE}" type="presOf" srcId="{913F4896-E5BF-4971-9350-30EB45272868}" destId="{D7F332DB-9B03-4926-9AAB-3E3CCFA8EBC4}" srcOrd="1" destOrd="0" presId="urn:microsoft.com/office/officeart/2016/7/layout/RepeatingBendingProcessNew"/>
    <dgm:cxn modelId="{876F4051-B225-450C-B40F-DBFFEFF7554E}" type="presOf" srcId="{317E76B6-ADF4-4E52-A190-91D7FF790D95}" destId="{3D043A5E-954E-4102-B50C-CACAFCEB1FFC}" srcOrd="0" destOrd="0" presId="urn:microsoft.com/office/officeart/2016/7/layout/RepeatingBendingProcessNew"/>
    <dgm:cxn modelId="{3E2A6D53-7ED6-40A2-AD76-45881961456D}" type="presOf" srcId="{913F4896-E5BF-4971-9350-30EB45272868}" destId="{0BDB513A-FF8C-4D10-9112-0B79119AD273}" srcOrd="0" destOrd="0" presId="urn:microsoft.com/office/officeart/2016/7/layout/RepeatingBendingProcessNew"/>
    <dgm:cxn modelId="{25AB7256-6801-416E-91B5-6639C3A8B427}" type="presOf" srcId="{200B862E-6F17-4866-8644-9B2AFB849C02}" destId="{47643B81-001D-460F-8071-963C974C1591}" srcOrd="1" destOrd="0" presId="urn:microsoft.com/office/officeart/2016/7/layout/RepeatingBendingProcessNew"/>
    <dgm:cxn modelId="{F81CF37E-A322-48FA-B210-6DF263473073}" type="presOf" srcId="{612D1179-45C2-4FAF-832F-A3FAAEAC5A98}" destId="{FB3C7BEE-2C40-4227-8BFD-28B6B6C18288}" srcOrd="0" destOrd="0" presId="urn:microsoft.com/office/officeart/2016/7/layout/RepeatingBendingProcessNew"/>
    <dgm:cxn modelId="{01117F7F-0FB4-44EB-8AF9-B563F221C8F7}" type="presOf" srcId="{9D2175E0-2A87-40BF-8B4D-C22D04BB5A40}" destId="{B36418C8-C417-43DB-9AA0-D57AC8E5CC1E}" srcOrd="1" destOrd="0" presId="urn:microsoft.com/office/officeart/2016/7/layout/RepeatingBendingProcessNew"/>
    <dgm:cxn modelId="{8C250086-7BE0-457D-BF3F-2A3A680AF306}" type="presOf" srcId="{C4D4A93D-F1BB-4597-B84F-EAE31E52F19E}" destId="{C4B508FF-FE35-4F40-8ACF-AA95DB6386C2}" srcOrd="0" destOrd="0" presId="urn:microsoft.com/office/officeart/2016/7/layout/RepeatingBendingProcessNew"/>
    <dgm:cxn modelId="{F1404495-6C74-47AF-A7DC-54F97EF24543}" type="presOf" srcId="{F4370027-3AEF-4634-A6DD-C5FB25E397D6}" destId="{A7C6842A-430F-4C50-A633-50A2C7C4744B}" srcOrd="0" destOrd="0" presId="urn:microsoft.com/office/officeart/2016/7/layout/RepeatingBendingProcessNew"/>
    <dgm:cxn modelId="{1E0DDD9E-7FF1-47C7-A66B-F231912F4376}" srcId="{33B5A91A-0A76-49F8-BA21-AE3B95B1C973}" destId="{317E76B6-ADF4-4E52-A190-91D7FF790D95}" srcOrd="6" destOrd="0" parTransId="{4EDF69A2-DB0E-4BF4-AECB-61CA367EEBBE}" sibTransId="{F654A92C-FA2D-48FF-A1F5-242BF4700AC1}"/>
    <dgm:cxn modelId="{F541B5A3-686F-4463-B8FE-3C286CE2C42D}" srcId="{33B5A91A-0A76-49F8-BA21-AE3B95B1C973}" destId="{2EBA8973-09D5-4BC6-B682-5DC4407DEE41}" srcOrd="1" destOrd="0" parTransId="{80E8254D-A363-4D6A-A07B-64C1DDD9332C}" sibTransId="{F4370027-3AEF-4634-A6DD-C5FB25E397D6}"/>
    <dgm:cxn modelId="{130D52AD-3EF3-4F72-B8AB-2ED0ED7ABD38}" srcId="{33B5A91A-0A76-49F8-BA21-AE3B95B1C973}" destId="{E7BF43AE-928C-41D7-925F-F261D3B9023C}" srcOrd="8" destOrd="0" parTransId="{906BFE6B-9288-4EBC-B5D8-CE7F63250EC1}" sibTransId="{64705CAB-1A9C-42BA-8CB4-6C2971164D88}"/>
    <dgm:cxn modelId="{0A00CFAD-CBE9-4D1A-9421-83CF838B1930}" type="presOf" srcId="{FD42B297-C143-49D3-87D5-1EA4B193ED3C}" destId="{9D17DD85-4487-4AC3-925F-E7B0DED7127E}" srcOrd="1" destOrd="0" presId="urn:microsoft.com/office/officeart/2016/7/layout/RepeatingBendingProcessNew"/>
    <dgm:cxn modelId="{564465AF-BDA0-456C-8008-483084AFDDC9}" type="presOf" srcId="{FA800E14-445D-4A9C-B9D4-9112FCCEC45C}" destId="{FFE44FC8-5322-4DC4-AC6C-7D4C8D0E580A}" srcOrd="0" destOrd="0" presId="urn:microsoft.com/office/officeart/2016/7/layout/RepeatingBendingProcessNew"/>
    <dgm:cxn modelId="{C8864DB8-9072-457C-AB2B-991616A3FA6A}" type="presOf" srcId="{CE180C02-B25C-45F9-90A0-B28600920ED1}" destId="{B79D4858-D51D-476C-A227-339DB1441A96}" srcOrd="0" destOrd="0" presId="urn:microsoft.com/office/officeart/2016/7/layout/RepeatingBendingProcessNew"/>
    <dgm:cxn modelId="{D8D384B8-3D1D-450D-81D1-6BB6F82251FE}" type="presOf" srcId="{0BDD0922-90E4-4687-AC95-57A8F520846C}" destId="{C782131D-91FD-4C10-81A5-2E97B6501718}" srcOrd="1" destOrd="0" presId="urn:microsoft.com/office/officeart/2016/7/layout/RepeatingBendingProcessNew"/>
    <dgm:cxn modelId="{6FB004BD-C284-4399-9644-E31467D6C234}" type="presOf" srcId="{8957C326-FEFF-4A91-8F71-C4DDB29334DC}" destId="{63D5D0C1-6963-4EA2-A0E7-6F6B1EBB9DC2}" srcOrd="0" destOrd="0" presId="urn:microsoft.com/office/officeart/2016/7/layout/RepeatingBendingProcessNew"/>
    <dgm:cxn modelId="{1225D1C0-039F-40EB-955A-7148481072B5}" type="presOf" srcId="{8957C326-FEFF-4A91-8F71-C4DDB29334DC}" destId="{A8433E24-8707-4FEB-8AC2-6D2B2071AFD5}" srcOrd="1" destOrd="0" presId="urn:microsoft.com/office/officeart/2016/7/layout/RepeatingBendingProcessNew"/>
    <dgm:cxn modelId="{F7E112C5-C58B-478F-8CEF-890F6410E650}" type="presOf" srcId="{88659AE1-56D6-4A6B-A011-031AFC89B2BB}" destId="{8E6BE96C-0A75-466C-B8E6-5B0CEC4F693C}" srcOrd="0" destOrd="0" presId="urn:microsoft.com/office/officeart/2016/7/layout/RepeatingBendingProcessNew"/>
    <dgm:cxn modelId="{BEDA3ACD-D89C-403C-A27A-E3A1CE888507}" type="presOf" srcId="{909082B3-A89F-45D2-B2D4-280CA401E703}" destId="{BCD6397A-9A1C-4FF5-8CF8-CCDD6FBCB6F8}" srcOrd="0" destOrd="0" presId="urn:microsoft.com/office/officeart/2016/7/layout/RepeatingBendingProcessNew"/>
    <dgm:cxn modelId="{7DC375D1-121E-4294-B313-4090CBFCCE01}" srcId="{33B5A91A-0A76-49F8-BA21-AE3B95B1C973}" destId="{C59EBADA-DFFD-413E-91CA-FB3652523903}" srcOrd="4" destOrd="0" parTransId="{6D651747-A60C-4A73-A31B-8EA1C1C19BCC}" sibTransId="{0BDD0922-90E4-4687-AC95-57A8F520846C}"/>
    <dgm:cxn modelId="{320C31DE-DA5C-4F1B-8546-DFE544111234}" type="presOf" srcId="{44184FDC-B6B2-438E-A8A5-6D8AF594F55B}" destId="{4F9768F1-72ED-41E2-B35E-450ED815A36C}" srcOrd="0" destOrd="0" presId="urn:microsoft.com/office/officeart/2016/7/layout/RepeatingBendingProcessNew"/>
    <dgm:cxn modelId="{33925AE0-1AFB-457F-882C-F168BFC22EF1}" type="presOf" srcId="{A7753787-7C4C-4765-83A0-E493C69B7E9A}" destId="{21C8D218-8B12-455E-B506-61E658C0638C}" srcOrd="1" destOrd="0" presId="urn:microsoft.com/office/officeart/2016/7/layout/RepeatingBendingProcessNew"/>
    <dgm:cxn modelId="{F1A895EC-E119-4FAC-A18C-29B7FE74447B}" type="presOf" srcId="{37150BE6-13A8-466B-B42B-716D5F254739}" destId="{07D0191C-C07E-4F98-A189-D654C46EB7C9}" srcOrd="0" destOrd="0" presId="urn:microsoft.com/office/officeart/2016/7/layout/RepeatingBendingProcessNew"/>
    <dgm:cxn modelId="{53339EEC-B18D-44B9-8727-0FDFA7C2AEC6}" type="presOf" srcId="{200B862E-6F17-4866-8644-9B2AFB849C02}" destId="{92D12684-ECD8-417F-8CBD-3A0C186075F0}" srcOrd="0" destOrd="0" presId="urn:microsoft.com/office/officeart/2016/7/layout/RepeatingBendingProcessNew"/>
    <dgm:cxn modelId="{60979DEE-678A-42BD-9F13-0710E10A8663}" type="presOf" srcId="{D0A1A1E4-FE60-434C-BD72-91F967581865}" destId="{22FA3F91-35BB-44D1-B0AA-1D3949534D57}" srcOrd="0" destOrd="0" presId="urn:microsoft.com/office/officeart/2016/7/layout/RepeatingBendingProcessNew"/>
    <dgm:cxn modelId="{3CC502F1-0C38-46BA-BA56-E7A03194E603}" srcId="{33B5A91A-0A76-49F8-BA21-AE3B95B1C973}" destId="{44184FDC-B6B2-438E-A8A5-6D8AF594F55B}" srcOrd="10" destOrd="0" parTransId="{44CCC317-EE01-438A-8C92-33CA4D114542}" sibTransId="{37150BE6-13A8-466B-B42B-716D5F254739}"/>
    <dgm:cxn modelId="{22A2E0F2-65B3-451E-8E14-8DC8917F4C8D}" srcId="{33B5A91A-0A76-49F8-BA21-AE3B95B1C973}" destId="{53107485-5D51-4241-A6F0-324467FC5D33}" srcOrd="12" destOrd="0" parTransId="{2C0A84A9-C2A2-4CC6-872C-0683D1226AC0}" sibTransId="{8957C326-FEFF-4A91-8F71-C4DDB29334DC}"/>
    <dgm:cxn modelId="{8DEC5EF4-1169-4C00-801D-3D059225B7A1}" srcId="{33B5A91A-0A76-49F8-BA21-AE3B95B1C973}" destId="{909082B3-A89F-45D2-B2D4-280CA401E703}" srcOrd="13" destOrd="0" parTransId="{6E2F1AF4-D3E7-4F51-816E-81739D4545A1}" sibTransId="{9D2175E0-2A87-40BF-8B4D-C22D04BB5A40}"/>
    <dgm:cxn modelId="{94AD5DF5-7266-4A62-A004-26752892586B}" srcId="{33B5A91A-0A76-49F8-BA21-AE3B95B1C973}" destId="{C4D4A93D-F1BB-4597-B84F-EAE31E52F19E}" srcOrd="14" destOrd="0" parTransId="{4E358258-2851-4776-B6A9-D9EF25F522B7}" sibTransId="{38255E1B-0F8C-4137-9789-FE3BDE2E0A72}"/>
    <dgm:cxn modelId="{6BDC37F7-89E2-47C3-BB94-5BB5184D1E31}" type="presOf" srcId="{53107485-5D51-4241-A6F0-324467FC5D33}" destId="{73CF5674-994B-49FE-BCBB-3DD101E6B182}" srcOrd="0" destOrd="0" presId="urn:microsoft.com/office/officeart/2016/7/layout/RepeatingBendingProcessNew"/>
    <dgm:cxn modelId="{462B43FF-C54E-4962-9391-C66179E88B1C}" type="presOf" srcId="{64705CAB-1A9C-42BA-8CB4-6C2971164D88}" destId="{43F1E22A-3C76-4583-9335-304A39CDFDE2}" srcOrd="1" destOrd="0" presId="urn:microsoft.com/office/officeart/2016/7/layout/RepeatingBendingProcessNew"/>
    <dgm:cxn modelId="{A597AFB4-379F-422D-AC0C-113D5B2573F1}" type="presParOf" srcId="{54B98B98-00DC-4152-A891-94F08945CF9A}" destId="{0ACBC063-A856-448A-B8C3-9B3343D030B0}" srcOrd="0" destOrd="0" presId="urn:microsoft.com/office/officeart/2016/7/layout/RepeatingBendingProcessNew"/>
    <dgm:cxn modelId="{6C76B501-C006-490B-8B4D-372B761B95B9}" type="presParOf" srcId="{54B98B98-00DC-4152-A891-94F08945CF9A}" destId="{22FA3F91-35BB-44D1-B0AA-1D3949534D57}" srcOrd="1" destOrd="0" presId="urn:microsoft.com/office/officeart/2016/7/layout/RepeatingBendingProcessNew"/>
    <dgm:cxn modelId="{5B162FFA-0826-4283-B8F5-1BFDC41146D3}" type="presParOf" srcId="{22FA3F91-35BB-44D1-B0AA-1D3949534D57}" destId="{B8AE4658-42F4-452B-A3DE-3E6036E3A128}" srcOrd="0" destOrd="0" presId="urn:microsoft.com/office/officeart/2016/7/layout/RepeatingBendingProcessNew"/>
    <dgm:cxn modelId="{A77330CD-A040-4A91-B6D8-658875B8AA41}" type="presParOf" srcId="{54B98B98-00DC-4152-A891-94F08945CF9A}" destId="{0080DE0A-D397-4742-A670-3CCCA416B26E}" srcOrd="2" destOrd="0" presId="urn:microsoft.com/office/officeart/2016/7/layout/RepeatingBendingProcessNew"/>
    <dgm:cxn modelId="{D2F85352-A64D-4044-A3DB-8E214F018AC9}" type="presParOf" srcId="{54B98B98-00DC-4152-A891-94F08945CF9A}" destId="{A7C6842A-430F-4C50-A633-50A2C7C4744B}" srcOrd="3" destOrd="0" presId="urn:microsoft.com/office/officeart/2016/7/layout/RepeatingBendingProcessNew"/>
    <dgm:cxn modelId="{DA08F875-71E1-48E6-943D-FC1C200A106A}" type="presParOf" srcId="{A7C6842A-430F-4C50-A633-50A2C7C4744B}" destId="{FFFDEFFC-E846-4BB2-BD7E-02391D650D26}" srcOrd="0" destOrd="0" presId="urn:microsoft.com/office/officeart/2016/7/layout/RepeatingBendingProcessNew"/>
    <dgm:cxn modelId="{76429A6D-BC45-49A4-AD37-141A0A441D78}" type="presParOf" srcId="{54B98B98-00DC-4152-A891-94F08945CF9A}" destId="{A81E5608-6E58-4863-9DF1-BA50AAFA5486}" srcOrd="4" destOrd="0" presId="urn:microsoft.com/office/officeart/2016/7/layout/RepeatingBendingProcessNew"/>
    <dgm:cxn modelId="{403EA049-61D5-4F6F-A240-38A7232B86A8}" type="presParOf" srcId="{54B98B98-00DC-4152-A891-94F08945CF9A}" destId="{6513CF51-2A5B-43C4-AF2C-F81F5CF132EC}" srcOrd="5" destOrd="0" presId="urn:microsoft.com/office/officeart/2016/7/layout/RepeatingBendingProcessNew"/>
    <dgm:cxn modelId="{C3449427-00BD-4112-86CE-6074E531204A}" type="presParOf" srcId="{6513CF51-2A5B-43C4-AF2C-F81F5CF132EC}" destId="{21C8D218-8B12-455E-B506-61E658C0638C}" srcOrd="0" destOrd="0" presId="urn:microsoft.com/office/officeart/2016/7/layout/RepeatingBendingProcessNew"/>
    <dgm:cxn modelId="{E709D055-A44B-4729-8D20-E3903810C0E2}" type="presParOf" srcId="{54B98B98-00DC-4152-A891-94F08945CF9A}" destId="{BCDF6E85-C9BE-4074-8954-3B3572CD0BC0}" srcOrd="6" destOrd="0" presId="urn:microsoft.com/office/officeart/2016/7/layout/RepeatingBendingProcessNew"/>
    <dgm:cxn modelId="{9B8935EA-E774-4E62-AA4F-B89B2E99106F}" type="presParOf" srcId="{54B98B98-00DC-4152-A891-94F08945CF9A}" destId="{3E6B5260-D996-477B-8107-B2F18D0DA0A0}" srcOrd="7" destOrd="0" presId="urn:microsoft.com/office/officeart/2016/7/layout/RepeatingBendingProcessNew"/>
    <dgm:cxn modelId="{217B0513-49BE-4959-90C7-233110DE6C71}" type="presParOf" srcId="{3E6B5260-D996-477B-8107-B2F18D0DA0A0}" destId="{9D17DD85-4487-4AC3-925F-E7B0DED7127E}" srcOrd="0" destOrd="0" presId="urn:microsoft.com/office/officeart/2016/7/layout/RepeatingBendingProcessNew"/>
    <dgm:cxn modelId="{2640FAE7-4BCB-4E3F-A74C-CC79FB392C02}" type="presParOf" srcId="{54B98B98-00DC-4152-A891-94F08945CF9A}" destId="{5F6B2186-0D9C-487A-9BE5-2BCAE50B9C36}" srcOrd="8" destOrd="0" presId="urn:microsoft.com/office/officeart/2016/7/layout/RepeatingBendingProcessNew"/>
    <dgm:cxn modelId="{EADD5B7B-FA3B-4FEB-BF80-BF88D210E596}" type="presParOf" srcId="{54B98B98-00DC-4152-A891-94F08945CF9A}" destId="{69474C49-5017-41C5-A039-4D0731AA6AB5}" srcOrd="9" destOrd="0" presId="urn:microsoft.com/office/officeart/2016/7/layout/RepeatingBendingProcessNew"/>
    <dgm:cxn modelId="{2C5575FD-9F71-495F-A0DC-0BB1F3181C58}" type="presParOf" srcId="{69474C49-5017-41C5-A039-4D0731AA6AB5}" destId="{C782131D-91FD-4C10-81A5-2E97B6501718}" srcOrd="0" destOrd="0" presId="urn:microsoft.com/office/officeart/2016/7/layout/RepeatingBendingProcessNew"/>
    <dgm:cxn modelId="{3DFB2B8A-1078-47C2-BBFA-28990F6D5095}" type="presParOf" srcId="{54B98B98-00DC-4152-A891-94F08945CF9A}" destId="{B79D4858-D51D-476C-A227-339DB1441A96}" srcOrd="10" destOrd="0" presId="urn:microsoft.com/office/officeart/2016/7/layout/RepeatingBendingProcessNew"/>
    <dgm:cxn modelId="{24763993-F640-407F-A11A-4E3ABE2D854E}" type="presParOf" srcId="{54B98B98-00DC-4152-A891-94F08945CF9A}" destId="{8E6BE96C-0A75-466C-B8E6-5B0CEC4F693C}" srcOrd="11" destOrd="0" presId="urn:microsoft.com/office/officeart/2016/7/layout/RepeatingBendingProcessNew"/>
    <dgm:cxn modelId="{E1BAF7DB-0091-4CE6-A49A-DC13C2FE78B3}" type="presParOf" srcId="{8E6BE96C-0A75-466C-B8E6-5B0CEC4F693C}" destId="{7FB679B4-9D43-42B5-855F-490A1CCDFF34}" srcOrd="0" destOrd="0" presId="urn:microsoft.com/office/officeart/2016/7/layout/RepeatingBendingProcessNew"/>
    <dgm:cxn modelId="{DC24D5D6-7685-4E0C-986E-59C4CFD9E350}" type="presParOf" srcId="{54B98B98-00DC-4152-A891-94F08945CF9A}" destId="{3D043A5E-954E-4102-B50C-CACAFCEB1FFC}" srcOrd="12" destOrd="0" presId="urn:microsoft.com/office/officeart/2016/7/layout/RepeatingBendingProcessNew"/>
    <dgm:cxn modelId="{69359D7B-E38B-4C78-A162-3CA843E2781C}" type="presParOf" srcId="{54B98B98-00DC-4152-A891-94F08945CF9A}" destId="{144A0E37-A3D3-4AA1-9C2D-5DFA3F9B7164}" srcOrd="13" destOrd="0" presId="urn:microsoft.com/office/officeart/2016/7/layout/RepeatingBendingProcessNew"/>
    <dgm:cxn modelId="{77502773-EE7F-4CEC-809D-776EEE9F902B}" type="presParOf" srcId="{144A0E37-A3D3-4AA1-9C2D-5DFA3F9B7164}" destId="{EE7D065D-E3A8-4C78-BAE2-1027CACE98F2}" srcOrd="0" destOrd="0" presId="urn:microsoft.com/office/officeart/2016/7/layout/RepeatingBendingProcessNew"/>
    <dgm:cxn modelId="{7A41EF15-D55A-43ED-92E1-7A85E460B5F3}" type="presParOf" srcId="{54B98B98-00DC-4152-A891-94F08945CF9A}" destId="{FB3C7BEE-2C40-4227-8BFD-28B6B6C18288}" srcOrd="14" destOrd="0" presId="urn:microsoft.com/office/officeart/2016/7/layout/RepeatingBendingProcessNew"/>
    <dgm:cxn modelId="{15562573-9D7D-4F90-9CED-9E014D96D6FD}" type="presParOf" srcId="{54B98B98-00DC-4152-A891-94F08945CF9A}" destId="{94E6FD83-02B2-48D9-9E23-A37B6E50DD26}" srcOrd="15" destOrd="0" presId="urn:microsoft.com/office/officeart/2016/7/layout/RepeatingBendingProcessNew"/>
    <dgm:cxn modelId="{0F3E84CB-49D9-4050-936A-D028F5ED02BA}" type="presParOf" srcId="{94E6FD83-02B2-48D9-9E23-A37B6E50DD26}" destId="{6D3F6151-ADFE-4F51-9C4A-B06CAAF3259D}" srcOrd="0" destOrd="0" presId="urn:microsoft.com/office/officeart/2016/7/layout/RepeatingBendingProcessNew"/>
    <dgm:cxn modelId="{FBAE3C82-80A7-4D0F-863B-CD5D297EDD1E}" type="presParOf" srcId="{54B98B98-00DC-4152-A891-94F08945CF9A}" destId="{547D666F-0DAC-4E00-9C2B-CF214ED44E28}" srcOrd="16" destOrd="0" presId="urn:microsoft.com/office/officeart/2016/7/layout/RepeatingBendingProcessNew"/>
    <dgm:cxn modelId="{F7B46116-7D5F-452F-AE49-658A32510549}" type="presParOf" srcId="{54B98B98-00DC-4152-A891-94F08945CF9A}" destId="{C0DD1319-B48F-46B2-85FB-D96966CEA387}" srcOrd="17" destOrd="0" presId="urn:microsoft.com/office/officeart/2016/7/layout/RepeatingBendingProcessNew"/>
    <dgm:cxn modelId="{C4BDB526-C826-41A6-A475-EA64F3BF0F8D}" type="presParOf" srcId="{C0DD1319-B48F-46B2-85FB-D96966CEA387}" destId="{43F1E22A-3C76-4583-9335-304A39CDFDE2}" srcOrd="0" destOrd="0" presId="urn:microsoft.com/office/officeart/2016/7/layout/RepeatingBendingProcessNew"/>
    <dgm:cxn modelId="{AC8D127D-B987-44AF-B9A3-D238853E9502}" type="presParOf" srcId="{54B98B98-00DC-4152-A891-94F08945CF9A}" destId="{FFE44FC8-5322-4DC4-AC6C-7D4C8D0E580A}" srcOrd="18" destOrd="0" presId="urn:microsoft.com/office/officeart/2016/7/layout/RepeatingBendingProcessNew"/>
    <dgm:cxn modelId="{8186D1A1-EDCA-49DA-BB87-DFC44122C46C}" type="presParOf" srcId="{54B98B98-00DC-4152-A891-94F08945CF9A}" destId="{0BDB513A-FF8C-4D10-9112-0B79119AD273}" srcOrd="19" destOrd="0" presId="urn:microsoft.com/office/officeart/2016/7/layout/RepeatingBendingProcessNew"/>
    <dgm:cxn modelId="{442AE37B-805F-4756-9BE0-BEFD949A4AEB}" type="presParOf" srcId="{0BDB513A-FF8C-4D10-9112-0B79119AD273}" destId="{D7F332DB-9B03-4926-9AAB-3E3CCFA8EBC4}" srcOrd="0" destOrd="0" presId="urn:microsoft.com/office/officeart/2016/7/layout/RepeatingBendingProcessNew"/>
    <dgm:cxn modelId="{D6E79687-18A6-4241-BBDA-8B83ACE7ED25}" type="presParOf" srcId="{54B98B98-00DC-4152-A891-94F08945CF9A}" destId="{4F9768F1-72ED-41E2-B35E-450ED815A36C}" srcOrd="20" destOrd="0" presId="urn:microsoft.com/office/officeart/2016/7/layout/RepeatingBendingProcessNew"/>
    <dgm:cxn modelId="{E0CC1455-B322-468D-B48D-B442AC51C798}" type="presParOf" srcId="{54B98B98-00DC-4152-A891-94F08945CF9A}" destId="{07D0191C-C07E-4F98-A189-D654C46EB7C9}" srcOrd="21" destOrd="0" presId="urn:microsoft.com/office/officeart/2016/7/layout/RepeatingBendingProcessNew"/>
    <dgm:cxn modelId="{B39B2545-BE63-4C76-BEA7-0E8652CBFB79}" type="presParOf" srcId="{07D0191C-C07E-4F98-A189-D654C46EB7C9}" destId="{659B4253-BE3D-4DEA-B860-15895EC49146}" srcOrd="0" destOrd="0" presId="urn:microsoft.com/office/officeart/2016/7/layout/RepeatingBendingProcessNew"/>
    <dgm:cxn modelId="{627DDF1E-CE6F-41F2-B518-2E132AAC3F93}" type="presParOf" srcId="{54B98B98-00DC-4152-A891-94F08945CF9A}" destId="{8F1C7EB4-AAEE-4E23-AF47-F0E4324E31B3}" srcOrd="22" destOrd="0" presId="urn:microsoft.com/office/officeart/2016/7/layout/RepeatingBendingProcessNew"/>
    <dgm:cxn modelId="{99B5169B-650B-4936-8CF9-67228D99CE05}" type="presParOf" srcId="{54B98B98-00DC-4152-A891-94F08945CF9A}" destId="{92D12684-ECD8-417F-8CBD-3A0C186075F0}" srcOrd="23" destOrd="0" presId="urn:microsoft.com/office/officeart/2016/7/layout/RepeatingBendingProcessNew"/>
    <dgm:cxn modelId="{AF98A4F3-606E-4D21-A21F-5DC7D93F6470}" type="presParOf" srcId="{92D12684-ECD8-417F-8CBD-3A0C186075F0}" destId="{47643B81-001D-460F-8071-963C974C1591}" srcOrd="0" destOrd="0" presId="urn:microsoft.com/office/officeart/2016/7/layout/RepeatingBendingProcessNew"/>
    <dgm:cxn modelId="{45D6B5A6-EBED-4415-A1C9-995E7E6F1A23}" type="presParOf" srcId="{54B98B98-00DC-4152-A891-94F08945CF9A}" destId="{73CF5674-994B-49FE-BCBB-3DD101E6B182}" srcOrd="24" destOrd="0" presId="urn:microsoft.com/office/officeart/2016/7/layout/RepeatingBendingProcessNew"/>
    <dgm:cxn modelId="{E27F6C10-72AC-4DAA-A89B-E4B210E014EC}" type="presParOf" srcId="{54B98B98-00DC-4152-A891-94F08945CF9A}" destId="{63D5D0C1-6963-4EA2-A0E7-6F6B1EBB9DC2}" srcOrd="25" destOrd="0" presId="urn:microsoft.com/office/officeart/2016/7/layout/RepeatingBendingProcessNew"/>
    <dgm:cxn modelId="{69029805-6A7C-4257-B923-E321AE39870E}" type="presParOf" srcId="{63D5D0C1-6963-4EA2-A0E7-6F6B1EBB9DC2}" destId="{A8433E24-8707-4FEB-8AC2-6D2B2071AFD5}" srcOrd="0" destOrd="0" presId="urn:microsoft.com/office/officeart/2016/7/layout/RepeatingBendingProcessNew"/>
    <dgm:cxn modelId="{F285B24B-5D93-45EA-A8DB-EFA4B7030DE2}" type="presParOf" srcId="{54B98B98-00DC-4152-A891-94F08945CF9A}" destId="{BCD6397A-9A1C-4FF5-8CF8-CCDD6FBCB6F8}" srcOrd="26" destOrd="0" presId="urn:microsoft.com/office/officeart/2016/7/layout/RepeatingBendingProcessNew"/>
    <dgm:cxn modelId="{3CF50AA8-A2BA-4A9B-B781-BA394F129CD9}" type="presParOf" srcId="{54B98B98-00DC-4152-A891-94F08945CF9A}" destId="{DE486774-5E5A-4807-A4AA-73085858B4A8}" srcOrd="27" destOrd="0" presId="urn:microsoft.com/office/officeart/2016/7/layout/RepeatingBendingProcessNew"/>
    <dgm:cxn modelId="{07DF8EE6-83C1-47DF-AF01-03032D1A34B5}" type="presParOf" srcId="{DE486774-5E5A-4807-A4AA-73085858B4A8}" destId="{B36418C8-C417-43DB-9AA0-D57AC8E5CC1E}" srcOrd="0" destOrd="0" presId="urn:microsoft.com/office/officeart/2016/7/layout/RepeatingBendingProcessNew"/>
    <dgm:cxn modelId="{B508C91E-6423-4D99-BA59-8E6E72CC217D}" type="presParOf" srcId="{54B98B98-00DC-4152-A891-94F08945CF9A}" destId="{C4B508FF-FE35-4F40-8ACF-AA95DB6386C2}" srcOrd="2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2C1BE-7E8F-491D-BC02-4C1DF56C389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80F89460-03A8-4BC7-9914-85B1E562D1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Login to the application.</a:t>
          </a:r>
        </a:p>
      </dgm:t>
    </dgm:pt>
    <dgm:pt modelId="{7B66A9ED-151C-4903-A573-C5B4FBC26A7C}" type="parTrans" cxnId="{8B2F697A-1996-428E-B928-49DDE2C47BAC}">
      <dgm:prSet/>
      <dgm:spPr/>
      <dgm:t>
        <a:bodyPr/>
        <a:lstStyle/>
        <a:p>
          <a:endParaRPr lang="en-US"/>
        </a:p>
      </dgm:t>
    </dgm:pt>
    <dgm:pt modelId="{732ED2D9-F1AC-45FA-BB3B-6069FC8F05AF}" type="sibTrans" cxnId="{8B2F697A-1996-428E-B928-49DDE2C47BA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EE479E2-A805-47D6-8814-6FBEF4A3E0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Teachers/educators can generate &amp; post questions for assignments .</a:t>
          </a:r>
        </a:p>
      </dgm:t>
    </dgm:pt>
    <dgm:pt modelId="{E54E16B0-322D-48D2-A37A-B9E2D2F38415}" type="parTrans" cxnId="{2AADF6B4-3772-41C5-ACBE-4D679500ADAB}">
      <dgm:prSet/>
      <dgm:spPr/>
      <dgm:t>
        <a:bodyPr/>
        <a:lstStyle/>
        <a:p>
          <a:endParaRPr lang="en-US"/>
        </a:p>
      </dgm:t>
    </dgm:pt>
    <dgm:pt modelId="{BB23BEE6-799E-4D6F-A1CA-3C8705CCBC33}" type="sibTrans" cxnId="{2AADF6B4-3772-41C5-ACBE-4D679500ADA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D215ECE-A16E-47AC-A1D7-AF02E8356B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Students can solve the assignments  posted by their teachers and submit the assignments.</a:t>
          </a:r>
        </a:p>
      </dgm:t>
    </dgm:pt>
    <dgm:pt modelId="{7CC36520-1C17-4070-A46F-D0CE1F2CC27C}" type="parTrans" cxnId="{9A3A70E5-B1C0-4507-8C00-4F652E3441C7}">
      <dgm:prSet/>
      <dgm:spPr/>
      <dgm:t>
        <a:bodyPr/>
        <a:lstStyle/>
        <a:p>
          <a:endParaRPr lang="en-US"/>
        </a:p>
      </dgm:t>
    </dgm:pt>
    <dgm:pt modelId="{5E5841DB-F6DA-470D-99FD-F652D3D64536}" type="sibTrans" cxnId="{9A3A70E5-B1C0-4507-8C00-4F652E3441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13BB58-EB3D-4B98-AAE2-D6CD04D021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Smart Grader would </a:t>
          </a:r>
          <a:r>
            <a:rPr lang="en-US">
              <a:latin typeface="Calibri Light" panose="020F0302020204030204"/>
            </a:rPr>
            <a:t>automatically grade</a:t>
          </a:r>
          <a:r>
            <a:rPr lang="en-US"/>
            <a:t> the assignments.</a:t>
          </a:r>
        </a:p>
      </dgm:t>
    </dgm:pt>
    <dgm:pt modelId="{1C3ABA99-0B40-4995-B726-C96B10B2DDB6}" type="parTrans" cxnId="{A77C7B7B-65D0-4C34-9541-04423054A510}">
      <dgm:prSet/>
      <dgm:spPr/>
      <dgm:t>
        <a:bodyPr/>
        <a:lstStyle/>
        <a:p>
          <a:endParaRPr lang="en-US"/>
        </a:p>
      </dgm:t>
    </dgm:pt>
    <dgm:pt modelId="{95680059-4173-414B-ADB2-5D69E761C099}" type="sibTrans" cxnId="{A77C7B7B-65D0-4C34-9541-04423054A51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461AA1-E29D-48B3-B162-1F4C9763FE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Grades would be available</a:t>
          </a:r>
          <a:r>
            <a:rPr lang="en-US"/>
            <a:t> for both Math and English based assignment questions.</a:t>
          </a:r>
        </a:p>
      </dgm:t>
    </dgm:pt>
    <dgm:pt modelId="{A4625621-C0E7-407C-93EF-4426B2821553}" type="parTrans" cxnId="{CC13A396-2F3B-4B95-8F24-981FC3379B99}">
      <dgm:prSet/>
      <dgm:spPr/>
      <dgm:t>
        <a:bodyPr/>
        <a:lstStyle/>
        <a:p>
          <a:endParaRPr lang="en-US"/>
        </a:p>
      </dgm:t>
    </dgm:pt>
    <dgm:pt modelId="{1AE2E274-60F1-4EE1-BDC6-3E92CE1D1DE1}" type="sibTrans" cxnId="{CC13A396-2F3B-4B95-8F24-981FC3379B99}">
      <dgm:prSet/>
      <dgm:spPr/>
      <dgm:t>
        <a:bodyPr/>
        <a:lstStyle/>
        <a:p>
          <a:endParaRPr lang="en-US"/>
        </a:p>
      </dgm:t>
    </dgm:pt>
    <dgm:pt modelId="{B6B64113-C3F9-440E-B2D9-72FE43FC38E7}" type="pres">
      <dgm:prSet presAssocID="{1C52C1BE-7E8F-491D-BC02-4C1DF56C3891}" presName="root" presStyleCnt="0">
        <dgm:presLayoutVars>
          <dgm:dir/>
          <dgm:resizeHandles val="exact"/>
        </dgm:presLayoutVars>
      </dgm:prSet>
      <dgm:spPr/>
    </dgm:pt>
    <dgm:pt modelId="{8D78C33D-BCCF-448F-8980-24341815AAE9}" type="pres">
      <dgm:prSet presAssocID="{1C52C1BE-7E8F-491D-BC02-4C1DF56C3891}" presName="container" presStyleCnt="0">
        <dgm:presLayoutVars>
          <dgm:dir/>
          <dgm:resizeHandles val="exact"/>
        </dgm:presLayoutVars>
      </dgm:prSet>
      <dgm:spPr/>
    </dgm:pt>
    <dgm:pt modelId="{9853741F-5AC3-492E-A88E-4867ACE8A64F}" type="pres">
      <dgm:prSet presAssocID="{80F89460-03A8-4BC7-9914-85B1E562D163}" presName="compNode" presStyleCnt="0"/>
      <dgm:spPr/>
    </dgm:pt>
    <dgm:pt modelId="{02B9BA10-4E49-4965-B1BE-8E5383ACC50D}" type="pres">
      <dgm:prSet presAssocID="{80F89460-03A8-4BC7-9914-85B1E562D163}" presName="iconBgRect" presStyleLbl="bgShp" presStyleIdx="0" presStyleCnt="5"/>
      <dgm:spPr/>
    </dgm:pt>
    <dgm:pt modelId="{FEF4007A-5964-4840-BEB5-DE213E7A4071}" type="pres">
      <dgm:prSet presAssocID="{80F89460-03A8-4BC7-9914-85B1E562D16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1CCEDFB0-32B6-43BE-9AEF-62321B8C26DC}" type="pres">
      <dgm:prSet presAssocID="{80F89460-03A8-4BC7-9914-85B1E562D163}" presName="spaceRect" presStyleCnt="0"/>
      <dgm:spPr/>
    </dgm:pt>
    <dgm:pt modelId="{E924A3CF-025E-4CCF-A0FA-16A781E32D5F}" type="pres">
      <dgm:prSet presAssocID="{80F89460-03A8-4BC7-9914-85B1E562D163}" presName="textRect" presStyleLbl="revTx" presStyleIdx="0" presStyleCnt="5">
        <dgm:presLayoutVars>
          <dgm:chMax val="1"/>
          <dgm:chPref val="1"/>
        </dgm:presLayoutVars>
      </dgm:prSet>
      <dgm:spPr/>
    </dgm:pt>
    <dgm:pt modelId="{E788A1B5-5AE5-41BC-9BBC-A2C2EEBC55AC}" type="pres">
      <dgm:prSet presAssocID="{732ED2D9-F1AC-45FA-BB3B-6069FC8F05AF}" presName="sibTrans" presStyleLbl="sibTrans2D1" presStyleIdx="0" presStyleCnt="0"/>
      <dgm:spPr/>
    </dgm:pt>
    <dgm:pt modelId="{6F5AA8FA-C2F5-4B3D-AE0E-584D00DBC860}" type="pres">
      <dgm:prSet presAssocID="{CEE479E2-A805-47D6-8814-6FBEF4A3E088}" presName="compNode" presStyleCnt="0"/>
      <dgm:spPr/>
    </dgm:pt>
    <dgm:pt modelId="{5F1CCD37-8337-4694-9ACD-E1EA3E3DF004}" type="pres">
      <dgm:prSet presAssocID="{CEE479E2-A805-47D6-8814-6FBEF4A3E088}" presName="iconBgRect" presStyleLbl="bgShp" presStyleIdx="1" presStyleCnt="5"/>
      <dgm:spPr/>
    </dgm:pt>
    <dgm:pt modelId="{59C7B067-DA5A-4DBD-87EC-D906A9D08841}" type="pres">
      <dgm:prSet presAssocID="{CEE479E2-A805-47D6-8814-6FBEF4A3E08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13D183B9-0A18-406D-AD3F-A1EE3F0EC4E4}" type="pres">
      <dgm:prSet presAssocID="{CEE479E2-A805-47D6-8814-6FBEF4A3E088}" presName="spaceRect" presStyleCnt="0"/>
      <dgm:spPr/>
    </dgm:pt>
    <dgm:pt modelId="{889F4329-2BCE-4859-84A1-809ECD180684}" type="pres">
      <dgm:prSet presAssocID="{CEE479E2-A805-47D6-8814-6FBEF4A3E088}" presName="textRect" presStyleLbl="revTx" presStyleIdx="1" presStyleCnt="5">
        <dgm:presLayoutVars>
          <dgm:chMax val="1"/>
          <dgm:chPref val="1"/>
        </dgm:presLayoutVars>
      </dgm:prSet>
      <dgm:spPr/>
    </dgm:pt>
    <dgm:pt modelId="{3A2A0A3C-E641-4B45-84B3-4AC6E6FFB17F}" type="pres">
      <dgm:prSet presAssocID="{BB23BEE6-799E-4D6F-A1CA-3C8705CCBC33}" presName="sibTrans" presStyleLbl="sibTrans2D1" presStyleIdx="0" presStyleCnt="0"/>
      <dgm:spPr/>
    </dgm:pt>
    <dgm:pt modelId="{B7A2DBEB-BE65-4AF2-A83B-8097CE380A5C}" type="pres">
      <dgm:prSet presAssocID="{DD215ECE-A16E-47AC-A1D7-AF02E8356B0D}" presName="compNode" presStyleCnt="0"/>
      <dgm:spPr/>
    </dgm:pt>
    <dgm:pt modelId="{5A8AAE03-1AE2-4244-9316-7EC85FC85C04}" type="pres">
      <dgm:prSet presAssocID="{DD215ECE-A16E-47AC-A1D7-AF02E8356B0D}" presName="iconBgRect" presStyleLbl="bgShp" presStyleIdx="2" presStyleCnt="5"/>
      <dgm:spPr/>
    </dgm:pt>
    <dgm:pt modelId="{0DB25D9E-5F88-4829-A1FC-140D5C5A0703}" type="pres">
      <dgm:prSet presAssocID="{DD215ECE-A16E-47AC-A1D7-AF02E8356B0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4025867-3D29-420E-AA58-1F2D040E2C98}" type="pres">
      <dgm:prSet presAssocID="{DD215ECE-A16E-47AC-A1D7-AF02E8356B0D}" presName="spaceRect" presStyleCnt="0"/>
      <dgm:spPr/>
    </dgm:pt>
    <dgm:pt modelId="{64FE0422-EEE0-4646-9E98-4734CA761A6B}" type="pres">
      <dgm:prSet presAssocID="{DD215ECE-A16E-47AC-A1D7-AF02E8356B0D}" presName="textRect" presStyleLbl="revTx" presStyleIdx="2" presStyleCnt="5">
        <dgm:presLayoutVars>
          <dgm:chMax val="1"/>
          <dgm:chPref val="1"/>
        </dgm:presLayoutVars>
      </dgm:prSet>
      <dgm:spPr/>
    </dgm:pt>
    <dgm:pt modelId="{C8133A23-679B-400C-9977-E177E2B59B8C}" type="pres">
      <dgm:prSet presAssocID="{5E5841DB-F6DA-470D-99FD-F652D3D64536}" presName="sibTrans" presStyleLbl="sibTrans2D1" presStyleIdx="0" presStyleCnt="0"/>
      <dgm:spPr/>
    </dgm:pt>
    <dgm:pt modelId="{B8B69C20-D876-46AE-9DAD-34596D4D5ED7}" type="pres">
      <dgm:prSet presAssocID="{9B13BB58-EB3D-4B98-AAE2-D6CD04D0218D}" presName="compNode" presStyleCnt="0"/>
      <dgm:spPr/>
    </dgm:pt>
    <dgm:pt modelId="{96462BB0-5B97-46EF-B7B7-13EFD1B40D2E}" type="pres">
      <dgm:prSet presAssocID="{9B13BB58-EB3D-4B98-AAE2-D6CD04D0218D}" presName="iconBgRect" presStyleLbl="bgShp" presStyleIdx="3" presStyleCnt="5"/>
      <dgm:spPr/>
    </dgm:pt>
    <dgm:pt modelId="{16414A39-B1BA-4460-83E0-78655055AE71}" type="pres">
      <dgm:prSet presAssocID="{9B13BB58-EB3D-4B98-AAE2-D6CD04D0218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AA6AA989-60E0-4C54-BDB4-000BCA7C1FB5}" type="pres">
      <dgm:prSet presAssocID="{9B13BB58-EB3D-4B98-AAE2-D6CD04D0218D}" presName="spaceRect" presStyleCnt="0"/>
      <dgm:spPr/>
    </dgm:pt>
    <dgm:pt modelId="{18EC4D3F-80AF-4EF0-82D4-6F268C5B1930}" type="pres">
      <dgm:prSet presAssocID="{9B13BB58-EB3D-4B98-AAE2-D6CD04D0218D}" presName="textRect" presStyleLbl="revTx" presStyleIdx="3" presStyleCnt="5">
        <dgm:presLayoutVars>
          <dgm:chMax val="1"/>
          <dgm:chPref val="1"/>
        </dgm:presLayoutVars>
      </dgm:prSet>
      <dgm:spPr/>
    </dgm:pt>
    <dgm:pt modelId="{481C5C22-DD7B-4A3B-9059-C2A9A386F0A9}" type="pres">
      <dgm:prSet presAssocID="{95680059-4173-414B-ADB2-5D69E761C099}" presName="sibTrans" presStyleLbl="sibTrans2D1" presStyleIdx="0" presStyleCnt="0"/>
      <dgm:spPr/>
    </dgm:pt>
    <dgm:pt modelId="{556101A9-2107-4D26-AE73-93C73AFF901D}" type="pres">
      <dgm:prSet presAssocID="{9B461AA1-E29D-48B3-B162-1F4C9763FE21}" presName="compNode" presStyleCnt="0"/>
      <dgm:spPr/>
    </dgm:pt>
    <dgm:pt modelId="{F490BD80-3180-47DF-83D0-473291B897CC}" type="pres">
      <dgm:prSet presAssocID="{9B461AA1-E29D-48B3-B162-1F4C9763FE21}" presName="iconBgRect" presStyleLbl="bgShp" presStyleIdx="4" presStyleCnt="5"/>
      <dgm:spPr/>
    </dgm:pt>
    <dgm:pt modelId="{3CA78E46-4423-4073-87A4-A2AC33CDD3E1}" type="pres">
      <dgm:prSet presAssocID="{9B461AA1-E29D-48B3-B162-1F4C9763FE2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23235D11-2BBE-4371-82D9-97616EA4CBB8}" type="pres">
      <dgm:prSet presAssocID="{9B461AA1-E29D-48B3-B162-1F4C9763FE21}" presName="spaceRect" presStyleCnt="0"/>
      <dgm:spPr/>
    </dgm:pt>
    <dgm:pt modelId="{97F35A7C-2E41-4936-9F6A-BD4DE32EF400}" type="pres">
      <dgm:prSet presAssocID="{9B461AA1-E29D-48B3-B162-1F4C9763FE2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72B1301-539A-4D2F-ADE1-27FC9C818A84}" type="presOf" srcId="{732ED2D9-F1AC-45FA-BB3B-6069FC8F05AF}" destId="{E788A1B5-5AE5-41BC-9BBC-A2C2EEBC55AC}" srcOrd="0" destOrd="0" presId="urn:microsoft.com/office/officeart/2018/2/layout/IconCircleList"/>
    <dgm:cxn modelId="{90E8740D-55F1-43CB-96B8-C458034F4FEE}" type="presOf" srcId="{CEE479E2-A805-47D6-8814-6FBEF4A3E088}" destId="{889F4329-2BCE-4859-84A1-809ECD180684}" srcOrd="0" destOrd="0" presId="urn:microsoft.com/office/officeart/2018/2/layout/IconCircleList"/>
    <dgm:cxn modelId="{9CC1ED33-7578-439F-9456-BDA06B11B20F}" type="presOf" srcId="{DD215ECE-A16E-47AC-A1D7-AF02E8356B0D}" destId="{64FE0422-EEE0-4646-9E98-4734CA761A6B}" srcOrd="0" destOrd="0" presId="urn:microsoft.com/office/officeart/2018/2/layout/IconCircleList"/>
    <dgm:cxn modelId="{1FFFFC37-AD3D-4A85-8059-2DFA90CDFD15}" type="presOf" srcId="{BB23BEE6-799E-4D6F-A1CA-3C8705CCBC33}" destId="{3A2A0A3C-E641-4B45-84B3-4AC6E6FFB17F}" srcOrd="0" destOrd="0" presId="urn:microsoft.com/office/officeart/2018/2/layout/IconCircleList"/>
    <dgm:cxn modelId="{A84EFD4F-27F7-429D-A130-DFDD46FB5540}" type="presOf" srcId="{9B461AA1-E29D-48B3-B162-1F4C9763FE21}" destId="{97F35A7C-2E41-4936-9F6A-BD4DE32EF400}" srcOrd="0" destOrd="0" presId="urn:microsoft.com/office/officeart/2018/2/layout/IconCircleList"/>
    <dgm:cxn modelId="{2B646E71-44D4-4BA4-878B-FB58FCC0EE78}" type="presOf" srcId="{5E5841DB-F6DA-470D-99FD-F652D3D64536}" destId="{C8133A23-679B-400C-9977-E177E2B59B8C}" srcOrd="0" destOrd="0" presId="urn:microsoft.com/office/officeart/2018/2/layout/IconCircleList"/>
    <dgm:cxn modelId="{8C57DF54-6C56-4B18-86A5-7D8988FD7C2D}" type="presOf" srcId="{80F89460-03A8-4BC7-9914-85B1E562D163}" destId="{E924A3CF-025E-4CCF-A0FA-16A781E32D5F}" srcOrd="0" destOrd="0" presId="urn:microsoft.com/office/officeart/2018/2/layout/IconCircleList"/>
    <dgm:cxn modelId="{A5E9EB58-7BA3-4C30-A756-56C182BEBC3B}" type="presOf" srcId="{95680059-4173-414B-ADB2-5D69E761C099}" destId="{481C5C22-DD7B-4A3B-9059-C2A9A386F0A9}" srcOrd="0" destOrd="0" presId="urn:microsoft.com/office/officeart/2018/2/layout/IconCircleList"/>
    <dgm:cxn modelId="{CC037379-460A-436B-BC39-9A305109DB11}" type="presOf" srcId="{9B13BB58-EB3D-4B98-AAE2-D6CD04D0218D}" destId="{18EC4D3F-80AF-4EF0-82D4-6F268C5B1930}" srcOrd="0" destOrd="0" presId="urn:microsoft.com/office/officeart/2018/2/layout/IconCircleList"/>
    <dgm:cxn modelId="{8B2F697A-1996-428E-B928-49DDE2C47BAC}" srcId="{1C52C1BE-7E8F-491D-BC02-4C1DF56C3891}" destId="{80F89460-03A8-4BC7-9914-85B1E562D163}" srcOrd="0" destOrd="0" parTransId="{7B66A9ED-151C-4903-A573-C5B4FBC26A7C}" sibTransId="{732ED2D9-F1AC-45FA-BB3B-6069FC8F05AF}"/>
    <dgm:cxn modelId="{A77C7B7B-65D0-4C34-9541-04423054A510}" srcId="{1C52C1BE-7E8F-491D-BC02-4C1DF56C3891}" destId="{9B13BB58-EB3D-4B98-AAE2-D6CD04D0218D}" srcOrd="3" destOrd="0" parTransId="{1C3ABA99-0B40-4995-B726-C96B10B2DDB6}" sibTransId="{95680059-4173-414B-ADB2-5D69E761C099}"/>
    <dgm:cxn modelId="{CC13A396-2F3B-4B95-8F24-981FC3379B99}" srcId="{1C52C1BE-7E8F-491D-BC02-4C1DF56C3891}" destId="{9B461AA1-E29D-48B3-B162-1F4C9763FE21}" srcOrd="4" destOrd="0" parTransId="{A4625621-C0E7-407C-93EF-4426B2821553}" sibTransId="{1AE2E274-60F1-4EE1-BDC6-3E92CE1D1DE1}"/>
    <dgm:cxn modelId="{2AADF6B4-3772-41C5-ACBE-4D679500ADAB}" srcId="{1C52C1BE-7E8F-491D-BC02-4C1DF56C3891}" destId="{CEE479E2-A805-47D6-8814-6FBEF4A3E088}" srcOrd="1" destOrd="0" parTransId="{E54E16B0-322D-48D2-A37A-B9E2D2F38415}" sibTransId="{BB23BEE6-799E-4D6F-A1CA-3C8705CCBC33}"/>
    <dgm:cxn modelId="{9A3A70E5-B1C0-4507-8C00-4F652E3441C7}" srcId="{1C52C1BE-7E8F-491D-BC02-4C1DF56C3891}" destId="{DD215ECE-A16E-47AC-A1D7-AF02E8356B0D}" srcOrd="2" destOrd="0" parTransId="{7CC36520-1C17-4070-A46F-D0CE1F2CC27C}" sibTransId="{5E5841DB-F6DA-470D-99FD-F652D3D64536}"/>
    <dgm:cxn modelId="{DB33B4F8-6F15-462F-8F3D-5C6019345A96}" type="presOf" srcId="{1C52C1BE-7E8F-491D-BC02-4C1DF56C3891}" destId="{B6B64113-C3F9-440E-B2D9-72FE43FC38E7}" srcOrd="0" destOrd="0" presId="urn:microsoft.com/office/officeart/2018/2/layout/IconCircleList"/>
    <dgm:cxn modelId="{F46256B0-22CC-4065-8844-E37A42BAF0FD}" type="presParOf" srcId="{B6B64113-C3F9-440E-B2D9-72FE43FC38E7}" destId="{8D78C33D-BCCF-448F-8980-24341815AAE9}" srcOrd="0" destOrd="0" presId="urn:microsoft.com/office/officeart/2018/2/layout/IconCircleList"/>
    <dgm:cxn modelId="{90792EDA-001F-43BF-B706-E97584903298}" type="presParOf" srcId="{8D78C33D-BCCF-448F-8980-24341815AAE9}" destId="{9853741F-5AC3-492E-A88E-4867ACE8A64F}" srcOrd="0" destOrd="0" presId="urn:microsoft.com/office/officeart/2018/2/layout/IconCircleList"/>
    <dgm:cxn modelId="{9050D7DC-D98A-49C5-A7DC-A32EABD16DE8}" type="presParOf" srcId="{9853741F-5AC3-492E-A88E-4867ACE8A64F}" destId="{02B9BA10-4E49-4965-B1BE-8E5383ACC50D}" srcOrd="0" destOrd="0" presId="urn:microsoft.com/office/officeart/2018/2/layout/IconCircleList"/>
    <dgm:cxn modelId="{FB1DA77A-E52F-464C-BBEA-35FCCA82FB69}" type="presParOf" srcId="{9853741F-5AC3-492E-A88E-4867ACE8A64F}" destId="{FEF4007A-5964-4840-BEB5-DE213E7A4071}" srcOrd="1" destOrd="0" presId="urn:microsoft.com/office/officeart/2018/2/layout/IconCircleList"/>
    <dgm:cxn modelId="{0FFFB594-77A0-42A6-A64F-169C31FA1749}" type="presParOf" srcId="{9853741F-5AC3-492E-A88E-4867ACE8A64F}" destId="{1CCEDFB0-32B6-43BE-9AEF-62321B8C26DC}" srcOrd="2" destOrd="0" presId="urn:microsoft.com/office/officeart/2018/2/layout/IconCircleList"/>
    <dgm:cxn modelId="{E3AB483B-CB2F-426F-B7E1-A34E445ADCCD}" type="presParOf" srcId="{9853741F-5AC3-492E-A88E-4867ACE8A64F}" destId="{E924A3CF-025E-4CCF-A0FA-16A781E32D5F}" srcOrd="3" destOrd="0" presId="urn:microsoft.com/office/officeart/2018/2/layout/IconCircleList"/>
    <dgm:cxn modelId="{CCA67BB4-B383-406F-9832-62128D881FA2}" type="presParOf" srcId="{8D78C33D-BCCF-448F-8980-24341815AAE9}" destId="{E788A1B5-5AE5-41BC-9BBC-A2C2EEBC55AC}" srcOrd="1" destOrd="0" presId="urn:microsoft.com/office/officeart/2018/2/layout/IconCircleList"/>
    <dgm:cxn modelId="{20E4CD62-2F88-4B42-A13F-EBA9486C83D6}" type="presParOf" srcId="{8D78C33D-BCCF-448F-8980-24341815AAE9}" destId="{6F5AA8FA-C2F5-4B3D-AE0E-584D00DBC860}" srcOrd="2" destOrd="0" presId="urn:microsoft.com/office/officeart/2018/2/layout/IconCircleList"/>
    <dgm:cxn modelId="{2ADE4189-721D-4B28-8FC6-356EF9FF0859}" type="presParOf" srcId="{6F5AA8FA-C2F5-4B3D-AE0E-584D00DBC860}" destId="{5F1CCD37-8337-4694-9ACD-E1EA3E3DF004}" srcOrd="0" destOrd="0" presId="urn:microsoft.com/office/officeart/2018/2/layout/IconCircleList"/>
    <dgm:cxn modelId="{0223C222-AEBA-4D5B-9BA5-F1C43C44B3BD}" type="presParOf" srcId="{6F5AA8FA-C2F5-4B3D-AE0E-584D00DBC860}" destId="{59C7B067-DA5A-4DBD-87EC-D906A9D08841}" srcOrd="1" destOrd="0" presId="urn:microsoft.com/office/officeart/2018/2/layout/IconCircleList"/>
    <dgm:cxn modelId="{0E589345-52D1-41B5-9A36-2D2A56FE4800}" type="presParOf" srcId="{6F5AA8FA-C2F5-4B3D-AE0E-584D00DBC860}" destId="{13D183B9-0A18-406D-AD3F-A1EE3F0EC4E4}" srcOrd="2" destOrd="0" presId="urn:microsoft.com/office/officeart/2018/2/layout/IconCircleList"/>
    <dgm:cxn modelId="{915791E1-04AD-4A54-ADA0-93566A7D2422}" type="presParOf" srcId="{6F5AA8FA-C2F5-4B3D-AE0E-584D00DBC860}" destId="{889F4329-2BCE-4859-84A1-809ECD180684}" srcOrd="3" destOrd="0" presId="urn:microsoft.com/office/officeart/2018/2/layout/IconCircleList"/>
    <dgm:cxn modelId="{0CE6CE1B-4F4D-4F14-9FED-FE9AA1E24189}" type="presParOf" srcId="{8D78C33D-BCCF-448F-8980-24341815AAE9}" destId="{3A2A0A3C-E641-4B45-84B3-4AC6E6FFB17F}" srcOrd="3" destOrd="0" presId="urn:microsoft.com/office/officeart/2018/2/layout/IconCircleList"/>
    <dgm:cxn modelId="{FC5D66D6-DC81-4CCA-B57D-D01B3825BADB}" type="presParOf" srcId="{8D78C33D-BCCF-448F-8980-24341815AAE9}" destId="{B7A2DBEB-BE65-4AF2-A83B-8097CE380A5C}" srcOrd="4" destOrd="0" presId="urn:microsoft.com/office/officeart/2018/2/layout/IconCircleList"/>
    <dgm:cxn modelId="{C5E6CD79-D1D9-478A-92ED-84EB870FBAB7}" type="presParOf" srcId="{B7A2DBEB-BE65-4AF2-A83B-8097CE380A5C}" destId="{5A8AAE03-1AE2-4244-9316-7EC85FC85C04}" srcOrd="0" destOrd="0" presId="urn:microsoft.com/office/officeart/2018/2/layout/IconCircleList"/>
    <dgm:cxn modelId="{70FF214A-6CFB-4D36-88E4-F49702CF4FB3}" type="presParOf" srcId="{B7A2DBEB-BE65-4AF2-A83B-8097CE380A5C}" destId="{0DB25D9E-5F88-4829-A1FC-140D5C5A0703}" srcOrd="1" destOrd="0" presId="urn:microsoft.com/office/officeart/2018/2/layout/IconCircleList"/>
    <dgm:cxn modelId="{3C908D86-5D6B-4E1D-B9CE-4EBFB8B48284}" type="presParOf" srcId="{B7A2DBEB-BE65-4AF2-A83B-8097CE380A5C}" destId="{24025867-3D29-420E-AA58-1F2D040E2C98}" srcOrd="2" destOrd="0" presId="urn:microsoft.com/office/officeart/2018/2/layout/IconCircleList"/>
    <dgm:cxn modelId="{30948618-1EBB-4807-A424-2FD72F21F113}" type="presParOf" srcId="{B7A2DBEB-BE65-4AF2-A83B-8097CE380A5C}" destId="{64FE0422-EEE0-4646-9E98-4734CA761A6B}" srcOrd="3" destOrd="0" presId="urn:microsoft.com/office/officeart/2018/2/layout/IconCircleList"/>
    <dgm:cxn modelId="{6CEF9C95-25DF-4A3B-8840-E3B3E5E4D527}" type="presParOf" srcId="{8D78C33D-BCCF-448F-8980-24341815AAE9}" destId="{C8133A23-679B-400C-9977-E177E2B59B8C}" srcOrd="5" destOrd="0" presId="urn:microsoft.com/office/officeart/2018/2/layout/IconCircleList"/>
    <dgm:cxn modelId="{B60A6599-3453-4D8E-8C68-3625C6A440C3}" type="presParOf" srcId="{8D78C33D-BCCF-448F-8980-24341815AAE9}" destId="{B8B69C20-D876-46AE-9DAD-34596D4D5ED7}" srcOrd="6" destOrd="0" presId="urn:microsoft.com/office/officeart/2018/2/layout/IconCircleList"/>
    <dgm:cxn modelId="{C20F5E74-21D7-4734-9E61-CDBAB985F19B}" type="presParOf" srcId="{B8B69C20-D876-46AE-9DAD-34596D4D5ED7}" destId="{96462BB0-5B97-46EF-B7B7-13EFD1B40D2E}" srcOrd="0" destOrd="0" presId="urn:microsoft.com/office/officeart/2018/2/layout/IconCircleList"/>
    <dgm:cxn modelId="{E127130B-F248-48A1-98B6-079F250F8D3F}" type="presParOf" srcId="{B8B69C20-D876-46AE-9DAD-34596D4D5ED7}" destId="{16414A39-B1BA-4460-83E0-78655055AE71}" srcOrd="1" destOrd="0" presId="urn:microsoft.com/office/officeart/2018/2/layout/IconCircleList"/>
    <dgm:cxn modelId="{7938BE49-0B9A-4D02-BE8F-B1156B7B0F0D}" type="presParOf" srcId="{B8B69C20-D876-46AE-9DAD-34596D4D5ED7}" destId="{AA6AA989-60E0-4C54-BDB4-000BCA7C1FB5}" srcOrd="2" destOrd="0" presId="urn:microsoft.com/office/officeart/2018/2/layout/IconCircleList"/>
    <dgm:cxn modelId="{0492F040-4667-42A5-8663-42041E18BB87}" type="presParOf" srcId="{B8B69C20-D876-46AE-9DAD-34596D4D5ED7}" destId="{18EC4D3F-80AF-4EF0-82D4-6F268C5B1930}" srcOrd="3" destOrd="0" presId="urn:microsoft.com/office/officeart/2018/2/layout/IconCircleList"/>
    <dgm:cxn modelId="{73AB51F8-8538-4E75-BDD0-E4E2DF506F3B}" type="presParOf" srcId="{8D78C33D-BCCF-448F-8980-24341815AAE9}" destId="{481C5C22-DD7B-4A3B-9059-C2A9A386F0A9}" srcOrd="7" destOrd="0" presId="urn:microsoft.com/office/officeart/2018/2/layout/IconCircleList"/>
    <dgm:cxn modelId="{0A73894B-7464-4E93-95F0-2944451D87FF}" type="presParOf" srcId="{8D78C33D-BCCF-448F-8980-24341815AAE9}" destId="{556101A9-2107-4D26-AE73-93C73AFF901D}" srcOrd="8" destOrd="0" presId="urn:microsoft.com/office/officeart/2018/2/layout/IconCircleList"/>
    <dgm:cxn modelId="{D1F9A9A4-1F4B-4C2F-BFB2-AD1AD8FBA04C}" type="presParOf" srcId="{556101A9-2107-4D26-AE73-93C73AFF901D}" destId="{F490BD80-3180-47DF-83D0-473291B897CC}" srcOrd="0" destOrd="0" presId="urn:microsoft.com/office/officeart/2018/2/layout/IconCircleList"/>
    <dgm:cxn modelId="{C5BEDDB7-4A80-4DD7-874E-CA6C91C70377}" type="presParOf" srcId="{556101A9-2107-4D26-AE73-93C73AFF901D}" destId="{3CA78E46-4423-4073-87A4-A2AC33CDD3E1}" srcOrd="1" destOrd="0" presId="urn:microsoft.com/office/officeart/2018/2/layout/IconCircleList"/>
    <dgm:cxn modelId="{0579B86A-41BD-4B4C-BCE6-7959ED7DE60E}" type="presParOf" srcId="{556101A9-2107-4D26-AE73-93C73AFF901D}" destId="{23235D11-2BBE-4371-82D9-97616EA4CBB8}" srcOrd="2" destOrd="0" presId="urn:microsoft.com/office/officeart/2018/2/layout/IconCircleList"/>
    <dgm:cxn modelId="{4568876C-4FDC-41AF-AD7D-281EDF0E86AE}" type="presParOf" srcId="{556101A9-2107-4D26-AE73-93C73AFF901D}" destId="{97F35A7C-2E41-4936-9F6A-BD4DE32EF40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A3F91-35BB-44D1-B0AA-1D3949534D57}">
      <dsp:nvSpPr>
        <dsp:cNvPr id="0" name=""/>
        <dsp:cNvSpPr/>
      </dsp:nvSpPr>
      <dsp:spPr>
        <a:xfrm>
          <a:off x="1701546" y="557562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71629" y="601331"/>
        <a:ext cx="19513" cy="3902"/>
      </dsp:txXfrm>
    </dsp:sp>
    <dsp:sp modelId="{0ACBC063-A856-448A-B8C3-9B3343D030B0}">
      <dsp:nvSpPr>
        <dsp:cNvPr id="0" name=""/>
        <dsp:cNvSpPr/>
      </dsp:nvSpPr>
      <dsp:spPr>
        <a:xfrm>
          <a:off x="6482" y="94223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Project Description</a:t>
          </a:r>
        </a:p>
      </dsp:txBody>
      <dsp:txXfrm>
        <a:off x="6482" y="94223"/>
        <a:ext cx="1696863" cy="1018118"/>
      </dsp:txXfrm>
    </dsp:sp>
    <dsp:sp modelId="{A7C6842A-430F-4C50-A633-50A2C7C4744B}">
      <dsp:nvSpPr>
        <dsp:cNvPr id="0" name=""/>
        <dsp:cNvSpPr/>
      </dsp:nvSpPr>
      <dsp:spPr>
        <a:xfrm>
          <a:off x="3788689" y="557562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58771" y="601331"/>
        <a:ext cx="19513" cy="3902"/>
      </dsp:txXfrm>
    </dsp:sp>
    <dsp:sp modelId="{0080DE0A-D397-4742-A670-3CCCA416B26E}">
      <dsp:nvSpPr>
        <dsp:cNvPr id="0" name=""/>
        <dsp:cNvSpPr/>
      </dsp:nvSpPr>
      <dsp:spPr>
        <a:xfrm>
          <a:off x="2093625" y="94223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Design Architecture  </a:t>
          </a:r>
        </a:p>
      </dsp:txBody>
      <dsp:txXfrm>
        <a:off x="2093625" y="94223"/>
        <a:ext cx="1696863" cy="1018118"/>
      </dsp:txXfrm>
    </dsp:sp>
    <dsp:sp modelId="{6513CF51-2A5B-43C4-AF2C-F81F5CF132EC}">
      <dsp:nvSpPr>
        <dsp:cNvPr id="0" name=""/>
        <dsp:cNvSpPr/>
      </dsp:nvSpPr>
      <dsp:spPr>
        <a:xfrm>
          <a:off x="5875831" y="557562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45914" y="601331"/>
        <a:ext cx="19513" cy="3902"/>
      </dsp:txXfrm>
    </dsp:sp>
    <dsp:sp modelId="{A81E5608-6E58-4863-9DF1-BA50AAFA5486}">
      <dsp:nvSpPr>
        <dsp:cNvPr id="0" name=""/>
        <dsp:cNvSpPr/>
      </dsp:nvSpPr>
      <dsp:spPr>
        <a:xfrm>
          <a:off x="4180768" y="94223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Sprint 1 Recap</a:t>
          </a:r>
        </a:p>
      </dsp:txBody>
      <dsp:txXfrm>
        <a:off x="4180768" y="94223"/>
        <a:ext cx="1696863" cy="1018118"/>
      </dsp:txXfrm>
    </dsp:sp>
    <dsp:sp modelId="{3E6B5260-D996-477B-8107-B2F18D0DA0A0}">
      <dsp:nvSpPr>
        <dsp:cNvPr id="0" name=""/>
        <dsp:cNvSpPr/>
      </dsp:nvSpPr>
      <dsp:spPr>
        <a:xfrm>
          <a:off x="7962974" y="557562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33056" y="601331"/>
        <a:ext cx="19513" cy="3902"/>
      </dsp:txXfrm>
    </dsp:sp>
    <dsp:sp modelId="{BCDF6E85-C9BE-4074-8954-3B3572CD0BC0}">
      <dsp:nvSpPr>
        <dsp:cNvPr id="0" name=""/>
        <dsp:cNvSpPr/>
      </dsp:nvSpPr>
      <dsp:spPr>
        <a:xfrm>
          <a:off x="6267910" y="94223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Sprint-2 Recap</a:t>
          </a:r>
        </a:p>
      </dsp:txBody>
      <dsp:txXfrm>
        <a:off x="6267910" y="94223"/>
        <a:ext cx="1696863" cy="1018118"/>
      </dsp:txXfrm>
    </dsp:sp>
    <dsp:sp modelId="{69474C49-5017-41C5-A039-4D0731AA6AB5}">
      <dsp:nvSpPr>
        <dsp:cNvPr id="0" name=""/>
        <dsp:cNvSpPr/>
      </dsp:nvSpPr>
      <dsp:spPr>
        <a:xfrm>
          <a:off x="854914" y="1110542"/>
          <a:ext cx="8348570" cy="359678"/>
        </a:xfrm>
        <a:custGeom>
          <a:avLst/>
          <a:gdLst/>
          <a:ahLst/>
          <a:cxnLst/>
          <a:rect l="0" t="0" r="0" b="0"/>
          <a:pathLst>
            <a:path>
              <a:moveTo>
                <a:pt x="8348570" y="0"/>
              </a:moveTo>
              <a:lnTo>
                <a:pt x="8348570" y="196939"/>
              </a:lnTo>
              <a:lnTo>
                <a:pt x="0" y="196939"/>
              </a:lnTo>
              <a:lnTo>
                <a:pt x="0" y="35967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20257" y="1288430"/>
        <a:ext cx="417884" cy="3902"/>
      </dsp:txXfrm>
    </dsp:sp>
    <dsp:sp modelId="{5F6B2186-0D9C-487A-9BE5-2BCAE50B9C36}">
      <dsp:nvSpPr>
        <dsp:cNvPr id="0" name=""/>
        <dsp:cNvSpPr/>
      </dsp:nvSpPr>
      <dsp:spPr>
        <a:xfrm>
          <a:off x="8355053" y="94223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Sprint-3 Recap</a:t>
          </a:r>
        </a:p>
      </dsp:txBody>
      <dsp:txXfrm>
        <a:off x="8355053" y="94223"/>
        <a:ext cx="1696863" cy="1018118"/>
      </dsp:txXfrm>
    </dsp:sp>
    <dsp:sp modelId="{8E6BE96C-0A75-466C-B8E6-5B0CEC4F693C}">
      <dsp:nvSpPr>
        <dsp:cNvPr id="0" name=""/>
        <dsp:cNvSpPr/>
      </dsp:nvSpPr>
      <dsp:spPr>
        <a:xfrm>
          <a:off x="1701546" y="1965960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71629" y="2009728"/>
        <a:ext cx="19513" cy="3902"/>
      </dsp:txXfrm>
    </dsp:sp>
    <dsp:sp modelId="{B79D4858-D51D-476C-A227-339DB1441A96}">
      <dsp:nvSpPr>
        <dsp:cNvPr id="0" name=""/>
        <dsp:cNvSpPr/>
      </dsp:nvSpPr>
      <dsp:spPr>
        <a:xfrm>
          <a:off x="6482" y="1502620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Sprint-4 Recap</a:t>
          </a:r>
        </a:p>
      </dsp:txBody>
      <dsp:txXfrm>
        <a:off x="6482" y="1502620"/>
        <a:ext cx="1696863" cy="1018118"/>
      </dsp:txXfrm>
    </dsp:sp>
    <dsp:sp modelId="{144A0E37-A3D3-4AA1-9C2D-5DFA3F9B7164}">
      <dsp:nvSpPr>
        <dsp:cNvPr id="0" name=""/>
        <dsp:cNvSpPr/>
      </dsp:nvSpPr>
      <dsp:spPr>
        <a:xfrm>
          <a:off x="3788689" y="1965960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58771" y="2009728"/>
        <a:ext cx="19513" cy="3902"/>
      </dsp:txXfrm>
    </dsp:sp>
    <dsp:sp modelId="{3D043A5E-954E-4102-B50C-CACAFCEB1FFC}">
      <dsp:nvSpPr>
        <dsp:cNvPr id="0" name=""/>
        <dsp:cNvSpPr/>
      </dsp:nvSpPr>
      <dsp:spPr>
        <a:xfrm>
          <a:off x="2093625" y="1502620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Sprint-5 Recap</a:t>
          </a:r>
        </a:p>
      </dsp:txBody>
      <dsp:txXfrm>
        <a:off x="2093625" y="1502620"/>
        <a:ext cx="1696863" cy="1018118"/>
      </dsp:txXfrm>
    </dsp:sp>
    <dsp:sp modelId="{94E6FD83-02B2-48D9-9E23-A37B6E50DD26}">
      <dsp:nvSpPr>
        <dsp:cNvPr id="0" name=""/>
        <dsp:cNvSpPr/>
      </dsp:nvSpPr>
      <dsp:spPr>
        <a:xfrm>
          <a:off x="5875831" y="1965960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45914" y="2009728"/>
        <a:ext cx="19513" cy="3902"/>
      </dsp:txXfrm>
    </dsp:sp>
    <dsp:sp modelId="{FB3C7BEE-2C40-4227-8BFD-28B6B6C18288}">
      <dsp:nvSpPr>
        <dsp:cNvPr id="0" name=""/>
        <dsp:cNvSpPr/>
      </dsp:nvSpPr>
      <dsp:spPr>
        <a:xfrm>
          <a:off x="4180768" y="1502620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Sprint-6 Recap</a:t>
          </a:r>
        </a:p>
      </dsp:txBody>
      <dsp:txXfrm>
        <a:off x="4180768" y="1502620"/>
        <a:ext cx="1696863" cy="1018118"/>
      </dsp:txXfrm>
    </dsp:sp>
    <dsp:sp modelId="{C0DD1319-B48F-46B2-85FB-D96966CEA387}">
      <dsp:nvSpPr>
        <dsp:cNvPr id="0" name=""/>
        <dsp:cNvSpPr/>
      </dsp:nvSpPr>
      <dsp:spPr>
        <a:xfrm>
          <a:off x="7962974" y="1965960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33056" y="2009728"/>
        <a:ext cx="19513" cy="3902"/>
      </dsp:txXfrm>
    </dsp:sp>
    <dsp:sp modelId="{547D666F-0DAC-4E00-9C2B-CF214ED44E28}">
      <dsp:nvSpPr>
        <dsp:cNvPr id="0" name=""/>
        <dsp:cNvSpPr/>
      </dsp:nvSpPr>
      <dsp:spPr>
        <a:xfrm>
          <a:off x="6267910" y="1502620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Sprint-7 Recap</a:t>
          </a:r>
        </a:p>
      </dsp:txBody>
      <dsp:txXfrm>
        <a:off x="6267910" y="1502620"/>
        <a:ext cx="1696863" cy="1018118"/>
      </dsp:txXfrm>
    </dsp:sp>
    <dsp:sp modelId="{0BDB513A-FF8C-4D10-9112-0B79119AD273}">
      <dsp:nvSpPr>
        <dsp:cNvPr id="0" name=""/>
        <dsp:cNvSpPr/>
      </dsp:nvSpPr>
      <dsp:spPr>
        <a:xfrm>
          <a:off x="854914" y="2518939"/>
          <a:ext cx="8348570" cy="359678"/>
        </a:xfrm>
        <a:custGeom>
          <a:avLst/>
          <a:gdLst/>
          <a:ahLst/>
          <a:cxnLst/>
          <a:rect l="0" t="0" r="0" b="0"/>
          <a:pathLst>
            <a:path>
              <a:moveTo>
                <a:pt x="8348570" y="0"/>
              </a:moveTo>
              <a:lnTo>
                <a:pt x="8348570" y="196939"/>
              </a:lnTo>
              <a:lnTo>
                <a:pt x="0" y="196939"/>
              </a:lnTo>
              <a:lnTo>
                <a:pt x="0" y="35967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20257" y="2696827"/>
        <a:ext cx="417884" cy="3902"/>
      </dsp:txXfrm>
    </dsp:sp>
    <dsp:sp modelId="{FFE44FC8-5322-4DC4-AC6C-7D4C8D0E580A}">
      <dsp:nvSpPr>
        <dsp:cNvPr id="0" name=""/>
        <dsp:cNvSpPr/>
      </dsp:nvSpPr>
      <dsp:spPr>
        <a:xfrm>
          <a:off x="8355053" y="1502620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Sprint-8</a:t>
          </a:r>
        </a:p>
      </dsp:txBody>
      <dsp:txXfrm>
        <a:off x="8355053" y="1502620"/>
        <a:ext cx="1696863" cy="1018118"/>
      </dsp:txXfrm>
    </dsp:sp>
    <dsp:sp modelId="{07D0191C-C07E-4F98-A189-D654C46EB7C9}">
      <dsp:nvSpPr>
        <dsp:cNvPr id="0" name=""/>
        <dsp:cNvSpPr/>
      </dsp:nvSpPr>
      <dsp:spPr>
        <a:xfrm>
          <a:off x="1701546" y="3374357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71629" y="3418125"/>
        <a:ext cx="19513" cy="3902"/>
      </dsp:txXfrm>
    </dsp:sp>
    <dsp:sp modelId="{4F9768F1-72ED-41E2-B35E-450ED815A36C}">
      <dsp:nvSpPr>
        <dsp:cNvPr id="0" name=""/>
        <dsp:cNvSpPr/>
      </dsp:nvSpPr>
      <dsp:spPr>
        <a:xfrm>
          <a:off x="6482" y="2911017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Product Backlog</a:t>
          </a:r>
        </a:p>
      </dsp:txBody>
      <dsp:txXfrm>
        <a:off x="6482" y="2911017"/>
        <a:ext cx="1696863" cy="1018118"/>
      </dsp:txXfrm>
    </dsp:sp>
    <dsp:sp modelId="{92D12684-ECD8-417F-8CBD-3A0C186075F0}">
      <dsp:nvSpPr>
        <dsp:cNvPr id="0" name=""/>
        <dsp:cNvSpPr/>
      </dsp:nvSpPr>
      <dsp:spPr>
        <a:xfrm>
          <a:off x="3788689" y="3374357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58771" y="3418125"/>
        <a:ext cx="19513" cy="3902"/>
      </dsp:txXfrm>
    </dsp:sp>
    <dsp:sp modelId="{8F1C7EB4-AAEE-4E23-AF47-F0E4324E31B3}">
      <dsp:nvSpPr>
        <dsp:cNvPr id="0" name=""/>
        <dsp:cNvSpPr/>
      </dsp:nvSpPr>
      <dsp:spPr>
        <a:xfrm>
          <a:off x="2093625" y="2911017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Burndown Chart</a:t>
          </a:r>
          <a:r>
            <a:rPr lang="en-US" sz="2000" kern="1200">
              <a:latin typeface="Calibri Light" panose="020F0302020204030204"/>
            </a:rPr>
            <a:t>(Sprint-8)</a:t>
          </a:r>
          <a:endParaRPr lang="en-US" sz="2000" kern="1200"/>
        </a:p>
      </dsp:txBody>
      <dsp:txXfrm>
        <a:off x="2093625" y="2911017"/>
        <a:ext cx="1696863" cy="1018118"/>
      </dsp:txXfrm>
    </dsp:sp>
    <dsp:sp modelId="{63D5D0C1-6963-4EA2-A0E7-6F6B1EBB9DC2}">
      <dsp:nvSpPr>
        <dsp:cNvPr id="0" name=""/>
        <dsp:cNvSpPr/>
      </dsp:nvSpPr>
      <dsp:spPr>
        <a:xfrm>
          <a:off x="5875831" y="3374357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45914" y="3418125"/>
        <a:ext cx="19513" cy="3902"/>
      </dsp:txXfrm>
    </dsp:sp>
    <dsp:sp modelId="{73CF5674-994B-49FE-BCBB-3DD101E6B182}">
      <dsp:nvSpPr>
        <dsp:cNvPr id="0" name=""/>
        <dsp:cNvSpPr/>
      </dsp:nvSpPr>
      <dsp:spPr>
        <a:xfrm>
          <a:off x="4180768" y="2911017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Retrospective</a:t>
          </a:r>
        </a:p>
      </dsp:txBody>
      <dsp:txXfrm>
        <a:off x="4180768" y="2911017"/>
        <a:ext cx="1696863" cy="1018118"/>
      </dsp:txXfrm>
    </dsp:sp>
    <dsp:sp modelId="{DE486774-5E5A-4807-A4AA-73085858B4A8}">
      <dsp:nvSpPr>
        <dsp:cNvPr id="0" name=""/>
        <dsp:cNvSpPr/>
      </dsp:nvSpPr>
      <dsp:spPr>
        <a:xfrm>
          <a:off x="7962974" y="3374357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33056" y="3418125"/>
        <a:ext cx="19513" cy="3902"/>
      </dsp:txXfrm>
    </dsp:sp>
    <dsp:sp modelId="{BCD6397A-9A1C-4FF5-8CF8-CCDD6FBCB6F8}">
      <dsp:nvSpPr>
        <dsp:cNvPr id="0" name=""/>
        <dsp:cNvSpPr/>
      </dsp:nvSpPr>
      <dsp:spPr>
        <a:xfrm>
          <a:off x="6267910" y="2911017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Conclusion </a:t>
          </a:r>
        </a:p>
      </dsp:txBody>
      <dsp:txXfrm>
        <a:off x="6267910" y="2911017"/>
        <a:ext cx="1696863" cy="1018118"/>
      </dsp:txXfrm>
    </dsp:sp>
    <dsp:sp modelId="{C4B508FF-FE35-4F40-8ACF-AA95DB6386C2}">
      <dsp:nvSpPr>
        <dsp:cNvPr id="0" name=""/>
        <dsp:cNvSpPr/>
      </dsp:nvSpPr>
      <dsp:spPr>
        <a:xfrm>
          <a:off x="8355053" y="2911017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Project Demo</a:t>
          </a:r>
        </a:p>
      </dsp:txBody>
      <dsp:txXfrm>
        <a:off x="8355053" y="2911017"/>
        <a:ext cx="1696863" cy="10181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9BA10-4E49-4965-B1BE-8E5383ACC50D}">
      <dsp:nvSpPr>
        <dsp:cNvPr id="0" name=""/>
        <dsp:cNvSpPr/>
      </dsp:nvSpPr>
      <dsp:spPr>
        <a:xfrm>
          <a:off x="56317" y="997830"/>
          <a:ext cx="1040207" cy="10402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F4007A-5964-4840-BEB5-DE213E7A4071}">
      <dsp:nvSpPr>
        <dsp:cNvPr id="0" name=""/>
        <dsp:cNvSpPr/>
      </dsp:nvSpPr>
      <dsp:spPr>
        <a:xfrm>
          <a:off x="274760" y="1216274"/>
          <a:ext cx="603320" cy="6033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4A3CF-025E-4CCF-A0FA-16A781E32D5F}">
      <dsp:nvSpPr>
        <dsp:cNvPr id="0" name=""/>
        <dsp:cNvSpPr/>
      </dsp:nvSpPr>
      <dsp:spPr>
        <a:xfrm>
          <a:off x="1319426" y="997830"/>
          <a:ext cx="2451917" cy="1040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Login to the application.</a:t>
          </a:r>
        </a:p>
      </dsp:txBody>
      <dsp:txXfrm>
        <a:off x="1319426" y="997830"/>
        <a:ext cx="2451917" cy="1040207"/>
      </dsp:txXfrm>
    </dsp:sp>
    <dsp:sp modelId="{5F1CCD37-8337-4694-9ACD-E1EA3E3DF004}">
      <dsp:nvSpPr>
        <dsp:cNvPr id="0" name=""/>
        <dsp:cNvSpPr/>
      </dsp:nvSpPr>
      <dsp:spPr>
        <a:xfrm>
          <a:off x="4198572" y="997830"/>
          <a:ext cx="1040207" cy="10402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C7B067-DA5A-4DBD-87EC-D906A9D08841}">
      <dsp:nvSpPr>
        <dsp:cNvPr id="0" name=""/>
        <dsp:cNvSpPr/>
      </dsp:nvSpPr>
      <dsp:spPr>
        <a:xfrm>
          <a:off x="4417015" y="1216274"/>
          <a:ext cx="603320" cy="6033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F4329-2BCE-4859-84A1-809ECD180684}">
      <dsp:nvSpPr>
        <dsp:cNvPr id="0" name=""/>
        <dsp:cNvSpPr/>
      </dsp:nvSpPr>
      <dsp:spPr>
        <a:xfrm>
          <a:off x="5461681" y="997830"/>
          <a:ext cx="2451917" cy="1040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Teachers/educators can generate &amp; post questions for assignments .</a:t>
          </a:r>
        </a:p>
      </dsp:txBody>
      <dsp:txXfrm>
        <a:off x="5461681" y="997830"/>
        <a:ext cx="2451917" cy="1040207"/>
      </dsp:txXfrm>
    </dsp:sp>
    <dsp:sp modelId="{5A8AAE03-1AE2-4244-9316-7EC85FC85C04}">
      <dsp:nvSpPr>
        <dsp:cNvPr id="0" name=""/>
        <dsp:cNvSpPr/>
      </dsp:nvSpPr>
      <dsp:spPr>
        <a:xfrm>
          <a:off x="8340826" y="997830"/>
          <a:ext cx="1040207" cy="10402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25D9E-5F88-4829-A1FC-140D5C5A0703}">
      <dsp:nvSpPr>
        <dsp:cNvPr id="0" name=""/>
        <dsp:cNvSpPr/>
      </dsp:nvSpPr>
      <dsp:spPr>
        <a:xfrm>
          <a:off x="8559270" y="1216274"/>
          <a:ext cx="603320" cy="6033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E0422-EEE0-4646-9E98-4734CA761A6B}">
      <dsp:nvSpPr>
        <dsp:cNvPr id="0" name=""/>
        <dsp:cNvSpPr/>
      </dsp:nvSpPr>
      <dsp:spPr>
        <a:xfrm>
          <a:off x="9603936" y="997830"/>
          <a:ext cx="2451917" cy="1040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Students can solve the assignments  posted by their teachers and submit the assignments.</a:t>
          </a:r>
        </a:p>
      </dsp:txBody>
      <dsp:txXfrm>
        <a:off x="9603936" y="997830"/>
        <a:ext cx="2451917" cy="1040207"/>
      </dsp:txXfrm>
    </dsp:sp>
    <dsp:sp modelId="{96462BB0-5B97-46EF-B7B7-13EFD1B40D2E}">
      <dsp:nvSpPr>
        <dsp:cNvPr id="0" name=""/>
        <dsp:cNvSpPr/>
      </dsp:nvSpPr>
      <dsp:spPr>
        <a:xfrm>
          <a:off x="56317" y="2872897"/>
          <a:ext cx="1040207" cy="10402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414A39-B1BA-4460-83E0-78655055AE71}">
      <dsp:nvSpPr>
        <dsp:cNvPr id="0" name=""/>
        <dsp:cNvSpPr/>
      </dsp:nvSpPr>
      <dsp:spPr>
        <a:xfrm>
          <a:off x="274760" y="3091341"/>
          <a:ext cx="603320" cy="6033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C4D3F-80AF-4EF0-82D4-6F268C5B1930}">
      <dsp:nvSpPr>
        <dsp:cNvPr id="0" name=""/>
        <dsp:cNvSpPr/>
      </dsp:nvSpPr>
      <dsp:spPr>
        <a:xfrm>
          <a:off x="1319426" y="2872897"/>
          <a:ext cx="2451917" cy="1040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Smart Grader would </a:t>
          </a:r>
          <a:r>
            <a:rPr lang="en-US" sz="1600" kern="1200">
              <a:latin typeface="Calibri Light" panose="020F0302020204030204"/>
            </a:rPr>
            <a:t>automatically grade</a:t>
          </a:r>
          <a:r>
            <a:rPr lang="en-US" sz="1600" kern="1200"/>
            <a:t> the assignments.</a:t>
          </a:r>
        </a:p>
      </dsp:txBody>
      <dsp:txXfrm>
        <a:off x="1319426" y="2872897"/>
        <a:ext cx="2451917" cy="1040207"/>
      </dsp:txXfrm>
    </dsp:sp>
    <dsp:sp modelId="{F490BD80-3180-47DF-83D0-473291B897CC}">
      <dsp:nvSpPr>
        <dsp:cNvPr id="0" name=""/>
        <dsp:cNvSpPr/>
      </dsp:nvSpPr>
      <dsp:spPr>
        <a:xfrm>
          <a:off x="4198572" y="2872897"/>
          <a:ext cx="1040207" cy="10402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78E46-4423-4073-87A4-A2AC33CDD3E1}">
      <dsp:nvSpPr>
        <dsp:cNvPr id="0" name=""/>
        <dsp:cNvSpPr/>
      </dsp:nvSpPr>
      <dsp:spPr>
        <a:xfrm>
          <a:off x="4417015" y="3091341"/>
          <a:ext cx="603320" cy="6033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35A7C-2E41-4936-9F6A-BD4DE32EF400}">
      <dsp:nvSpPr>
        <dsp:cNvPr id="0" name=""/>
        <dsp:cNvSpPr/>
      </dsp:nvSpPr>
      <dsp:spPr>
        <a:xfrm>
          <a:off x="5461681" y="2872897"/>
          <a:ext cx="2451917" cy="1040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Grades would be available</a:t>
          </a:r>
          <a:r>
            <a:rPr lang="en-US" sz="1600" kern="1200"/>
            <a:t> for both Math and English based assignment questions.</a:t>
          </a:r>
        </a:p>
      </dsp:txBody>
      <dsp:txXfrm>
        <a:off x="5461681" y="2872897"/>
        <a:ext cx="2451917" cy="10402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A084B-366B-4AED-B407-7F6B8CB64D0B}" type="datetimeFigureOut">
              <a:t>5/12/2022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F2426-39B7-4E1E-AEAA-093E8701C1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98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Project Description and Project Components</a:t>
            </a:r>
          </a:p>
          <a:p>
            <a:r>
              <a:rPr lang="en-US">
                <a:cs typeface="Calibri"/>
              </a:rPr>
              <a:t>Technologies used in the project</a:t>
            </a:r>
          </a:p>
          <a:p>
            <a:r>
              <a:rPr lang="en-US">
                <a:cs typeface="Calibri"/>
              </a:rPr>
              <a:t>Market Analysis</a:t>
            </a:r>
          </a:p>
          <a:p>
            <a:r>
              <a:rPr lang="en-US">
                <a:cs typeface="Calibri"/>
              </a:rPr>
              <a:t>User personas</a:t>
            </a:r>
          </a:p>
          <a:p>
            <a:r>
              <a:rPr lang="en-US">
                <a:cs typeface="Calibri"/>
              </a:rPr>
              <a:t>Milestone timeline</a:t>
            </a:r>
          </a:p>
          <a:p>
            <a:r>
              <a:rPr lang="en-US">
                <a:cs typeface="Calibri"/>
              </a:rPr>
              <a:t>Retrospective: things that worked 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E34F0-4A82-4434-B245-45649968E36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3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897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7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48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7DE-61AE-4BC6-A87E-9454F8FD646E}" type="datetimeFigureOut">
              <a:rPr lang="en-US" dirty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38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959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7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87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8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5/12/2022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1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6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4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732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2019.igem.org/Team:Nottingham/Design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atewren.com/material-design-4k-wallpapers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atewren.com/material-design-4k-wallpapers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awesomevectors.deviantart.com/art/Vector-colorful-frames-background-design-456736690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/3.0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natewren.com/the-grid-android-theme-wallpapers/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/3.0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natewren.com/material-design-4k-wallpapers/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2018.igem.org/Team:NCTU_Formosa/Project/Descriptio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natewren.com/material-design-4k-wallpapers/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.uct.ac.za/article/-2020-09-23-tlc2020-design-thinking-during-a-pandemic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d/3.0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business-growth-chart-png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life/15/2/beginners-guide-github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general-management-principles-project-management-context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icophilo.fr/dissertation/faire-une-conclusion/" TargetMode="External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7/10/the-important-things-about-project-management/" TargetMode="Externa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snm.kku.ac.th/learning/course/module/73-project-implementatio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Neon colored waves lined with dots">
            <a:extLst>
              <a:ext uri="{FF2B5EF4-FFF2-40B4-BE49-F238E27FC236}">
                <a16:creationId xmlns:a16="http://schemas.microsoft.com/office/drawing/2014/main" id="{15A1B1BD-F6EA-48F4-8B21-CA6A45D3A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6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1238" y="726641"/>
            <a:ext cx="9678796" cy="3187427"/>
          </a:xfrm>
        </p:spPr>
        <p:txBody>
          <a:bodyPr>
            <a:normAutofit/>
          </a:bodyPr>
          <a:lstStyle/>
          <a:p>
            <a:pPr algn="r"/>
            <a:r>
              <a:rPr lang="en-US" sz="9600" b="1">
                <a:latin typeface="Franklin Gothic Medium"/>
                <a:ea typeface="+mj-lt"/>
                <a:cs typeface="+mj-lt"/>
              </a:rPr>
              <a:t>SMART GRADER</a:t>
            </a:r>
            <a:endParaRPr lang="en-US">
              <a:latin typeface="Franklin Gothic Medium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2957" y="4069781"/>
            <a:ext cx="7659021" cy="6918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200" b="1">
                <a:ea typeface="+mj-lt"/>
                <a:cs typeface="+mj-lt"/>
              </a:rPr>
              <a:t>SPRING 2022 CAPSTONE PROJECT | DELIVERABLE-8</a:t>
            </a:r>
            <a:endParaRPr lang="en-US" sz="2200">
              <a:solidFill>
                <a:srgbClr val="FFFFFF"/>
              </a:solidFill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ADFCF-4820-4BC5-AF0C-EB0F766B07F6}"/>
              </a:ext>
            </a:extLst>
          </p:cNvPr>
          <p:cNvSpPr txBox="1"/>
          <p:nvPr/>
        </p:nvSpPr>
        <p:spPr>
          <a:xfrm>
            <a:off x="7617919" y="5581250"/>
            <a:ext cx="43128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GUIDED BY-PROF.HENRY WONG</a:t>
            </a:r>
          </a:p>
        </p:txBody>
      </p:sp>
    </p:spTree>
    <p:extLst>
      <p:ext uri="{BB962C8B-B14F-4D97-AF65-F5344CB8AC3E}">
        <p14:creationId xmlns:p14="http://schemas.microsoft.com/office/powerpoint/2010/main" val="3165257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D0B0F5E8-7F00-4C61-BCE6-0F707B6F3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394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09618-5EB0-4189-B06C-415D5591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24" y="634946"/>
            <a:ext cx="4821283" cy="1450757"/>
          </a:xfrm>
        </p:spPr>
        <p:txBody>
          <a:bodyPr>
            <a:normAutofit/>
          </a:bodyPr>
          <a:lstStyle/>
          <a:p>
            <a:r>
              <a:rPr lang="en-US" sz="4100" b="1">
                <a:ea typeface="+mj-lt"/>
                <a:cs typeface="+mj-lt"/>
              </a:rPr>
              <a:t>TECHNOLOGIES USED</a:t>
            </a:r>
          </a:p>
        </p:txBody>
      </p: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2E4C2098-A6FC-4DCC-8DD4-5DC348E1B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25071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7481E3C8-A317-46AC-A75C-453ABF813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24" y="2198914"/>
            <a:ext cx="4821283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ü"/>
            </a:pPr>
            <a:r>
              <a:rPr lang="en-US" sz="3200">
                <a:cs typeface="Calibri"/>
              </a:rPr>
              <a:t>TensorFlow</a:t>
            </a:r>
            <a:endParaRPr lang="en-US"/>
          </a:p>
          <a:p>
            <a:pPr>
              <a:buFont typeface="Wingdings" panose="020F0502020204030204" pitchFamily="34" charset="0"/>
              <a:buChar char="ü"/>
            </a:pPr>
            <a:r>
              <a:rPr lang="en-US" sz="3200">
                <a:cs typeface="Calibri"/>
              </a:rPr>
              <a:t>AWS (Amazon Web Services)</a:t>
            </a: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r>
              <a:rPr lang="en-US" sz="3200">
                <a:cs typeface="Calibri"/>
              </a:rPr>
              <a:t>Python</a:t>
            </a: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r>
              <a:rPr lang="en-US" sz="3200">
                <a:cs typeface="Calibri"/>
              </a:rPr>
              <a:t>Bootstrap</a:t>
            </a:r>
            <a:endParaRPr lang="en-US">
              <a:cs typeface="Calibri"/>
            </a:endParaRP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AA4E7EB3-5946-4046-A2BA-5FAB597F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4358" y="691672"/>
            <a:ext cx="2636076" cy="245107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DAD761E1-C825-4618-AB83-82AEC3A1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630" y="1286540"/>
            <a:ext cx="2305160" cy="1290889"/>
          </a:xfrm>
          <a:prstGeom prst="rect">
            <a:avLst/>
          </a:prstGeom>
        </p:spPr>
      </p:pic>
      <p:sp>
        <p:nvSpPr>
          <p:cNvPr id="29" name="Rectangle 19">
            <a:extLst>
              <a:ext uri="{FF2B5EF4-FFF2-40B4-BE49-F238E27FC236}">
                <a16:creationId xmlns:a16="http://schemas.microsoft.com/office/drawing/2014/main" id="{FBB69A7E-A99A-4820-AC96-2F601BC68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8185" y="691673"/>
            <a:ext cx="2644595" cy="245107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35F46F4-FD1B-4F1E-8395-77CB2D190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532" y="1239139"/>
            <a:ext cx="2339902" cy="1421815"/>
          </a:xfrm>
          <a:prstGeom prst="rect">
            <a:avLst/>
          </a:prstGeom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B554A950-96A9-41F9-A3CD-C9E8D4714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4358" y="3345545"/>
            <a:ext cx="2631017" cy="2481832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FA6132FB-1304-45A8-A815-1296EBDFA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630" y="3945805"/>
            <a:ext cx="2309420" cy="1293275"/>
          </a:xfrm>
          <a:prstGeom prst="rect">
            <a:avLst/>
          </a:prstGeom>
        </p:spPr>
      </p:pic>
      <p:sp>
        <p:nvSpPr>
          <p:cNvPr id="31" name="Rectangle 23">
            <a:extLst>
              <a:ext uri="{FF2B5EF4-FFF2-40B4-BE49-F238E27FC236}">
                <a16:creationId xmlns:a16="http://schemas.microsoft.com/office/drawing/2014/main" id="{D5440066-6455-44AF-998F-CB568544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8185" y="3336707"/>
            <a:ext cx="2644595" cy="249067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EB1C00-6D1B-432C-A3FF-298584718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0532" y="4094553"/>
            <a:ext cx="2331368" cy="1014830"/>
          </a:xfrm>
          <a:prstGeom prst="rect">
            <a:avLst/>
          </a:prstGeom>
        </p:spPr>
      </p:pic>
      <p:sp>
        <p:nvSpPr>
          <p:cNvPr id="32" name="Rectangle 25">
            <a:extLst>
              <a:ext uri="{FF2B5EF4-FFF2-40B4-BE49-F238E27FC236}">
                <a16:creationId xmlns:a16="http://schemas.microsoft.com/office/drawing/2014/main" id="{5B9DEB4E-F05A-49E7-A78B-312D26F4C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DC7BBCD9-1B73-4873-8576-9037AD3D7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8026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A1CDEF-65C5-2D1B-16B1-4C105B35F3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8984" r="-2" b="1954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B0F89D-1E21-E72A-563E-59B1D10A3D96}"/>
              </a:ext>
            </a:extLst>
          </p:cNvPr>
          <p:cNvSpPr txBox="1"/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latin typeface="+mj-lt"/>
                <a:ea typeface="+mj-ea"/>
                <a:cs typeface="+mj-cs"/>
              </a:rPr>
              <a:t>FRONT-END DESIGN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3700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F5FF6E-6148-3BA2-0DD8-F39341751E6B}"/>
              </a:ext>
            </a:extLst>
          </p:cNvPr>
          <p:cNvSpPr txBox="1"/>
          <p:nvPr/>
        </p:nvSpPr>
        <p:spPr>
          <a:xfrm>
            <a:off x="5012076" y="645363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Fig. 1. Front End Diagram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FC5F693-8158-6409-1913-1AA2F100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145" y="-1489"/>
            <a:ext cx="3257980" cy="632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33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DAFC381B-6DED-D799-3365-1D1B6DE9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839" y="74427"/>
            <a:ext cx="8941941" cy="62553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51DC7E-2476-30AF-C3F2-B762D422603C}"/>
              </a:ext>
            </a:extLst>
          </p:cNvPr>
          <p:cNvSpPr txBox="1"/>
          <p:nvPr/>
        </p:nvSpPr>
        <p:spPr>
          <a:xfrm>
            <a:off x="5012076" y="645363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Jinja2 Templating</a:t>
            </a:r>
          </a:p>
        </p:txBody>
      </p:sp>
    </p:spTree>
    <p:extLst>
      <p:ext uri="{BB962C8B-B14F-4D97-AF65-F5344CB8AC3E}">
        <p14:creationId xmlns:p14="http://schemas.microsoft.com/office/powerpoint/2010/main" val="3197341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E86E246-DF8C-F16A-35D0-EC4C81D9F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-2" b="1479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3A6175-B390-859F-8A04-9E7E8B37EFFC}"/>
              </a:ext>
            </a:extLst>
          </p:cNvPr>
          <p:cNvSpPr txBox="1"/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latin typeface="+mj-lt"/>
                <a:ea typeface="+mj-ea"/>
                <a:cs typeface="+mj-cs"/>
              </a:rPr>
              <a:t>BACK-END DESIGN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9260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E12F8FB9-52F0-433A-A0FC-EB83D1E6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53" y="77410"/>
            <a:ext cx="9321064" cy="62839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420B99-33A1-4342-B418-D50FD6B9CC76}"/>
              </a:ext>
            </a:extLst>
          </p:cNvPr>
          <p:cNvSpPr txBox="1"/>
          <p:nvPr/>
        </p:nvSpPr>
        <p:spPr>
          <a:xfrm>
            <a:off x="5029200" y="64878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UML CLASS DIAGRAM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8051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DD4FAE14-267C-4993-A7ED-DC1F59471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3" b="63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26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ECEF2EE7-9892-BC30-F9FB-5AA047274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37" y="531308"/>
            <a:ext cx="5123379" cy="213126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CE6D422-8936-51A2-AADE-1ACED3A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188" y="531386"/>
            <a:ext cx="5183311" cy="2131108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14D52CD-D47C-B0AF-254E-1D21D3FA2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37" y="3294039"/>
            <a:ext cx="5123379" cy="181087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36CEF36-5805-4FFF-855F-0B06D121B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187" y="3155738"/>
            <a:ext cx="5183312" cy="20915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26600C-5646-A1A0-C8E4-8AEECA811153}"/>
              </a:ext>
            </a:extLst>
          </p:cNvPr>
          <p:cNvSpPr txBox="1"/>
          <p:nvPr/>
        </p:nvSpPr>
        <p:spPr>
          <a:xfrm>
            <a:off x="5029200" y="64878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DB Models</a:t>
            </a:r>
          </a:p>
        </p:txBody>
      </p:sp>
    </p:spTree>
    <p:extLst>
      <p:ext uri="{BB962C8B-B14F-4D97-AF65-F5344CB8AC3E}">
        <p14:creationId xmlns:p14="http://schemas.microsoft.com/office/powerpoint/2010/main" val="3814797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3">
            <a:extLst>
              <a:ext uri="{FF2B5EF4-FFF2-40B4-BE49-F238E27FC236}">
                <a16:creationId xmlns:a16="http://schemas.microsoft.com/office/drawing/2014/main" id="{58762F36-23F1-402B-9569-20887155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D0B40B99-629D-4270-B4A1-139276DAD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17">
            <a:extLst>
              <a:ext uri="{FF2B5EF4-FFF2-40B4-BE49-F238E27FC236}">
                <a16:creationId xmlns:a16="http://schemas.microsoft.com/office/drawing/2014/main" id="{90DEC553-02BF-4A0D-99C1-1509F7B84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9">
            <a:extLst>
              <a:ext uri="{FF2B5EF4-FFF2-40B4-BE49-F238E27FC236}">
                <a16:creationId xmlns:a16="http://schemas.microsoft.com/office/drawing/2014/main" id="{11D64472-9720-4FBC-B628-F62EE9D01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C302303-C59D-4736-24B7-9194984D7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504" y="108078"/>
            <a:ext cx="6597575" cy="6525003"/>
          </a:xfrm>
          <a:prstGeom prst="rect">
            <a:avLst/>
          </a:prstGeom>
        </p:spPr>
      </p:pic>
      <p:cxnSp>
        <p:nvCxnSpPr>
          <p:cNvPr id="31" name="Straight Connector 21">
            <a:extLst>
              <a:ext uri="{FF2B5EF4-FFF2-40B4-BE49-F238E27FC236}">
                <a16:creationId xmlns:a16="http://schemas.microsoft.com/office/drawing/2014/main" id="{C8274B1F-2E6E-4044-94F7-2AB4E90F6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07990B-E1A9-E4B5-2F39-78D4A79B6558}"/>
              </a:ext>
            </a:extLst>
          </p:cNvPr>
          <p:cNvSpPr txBox="1"/>
          <p:nvPr/>
        </p:nvSpPr>
        <p:spPr>
          <a:xfrm>
            <a:off x="6411684" y="2271485"/>
            <a:ext cx="5127172" cy="367018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SPRINT RECAP 1-7</a:t>
            </a:r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DF7BD5AB-415F-42D4-8FC0-DCC5D1101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8EBF22-DAF1-4100-AA4A-A077B68E3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2026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picture containing yellow, subway&#10;&#10;Description automatically generated">
            <a:extLst>
              <a:ext uri="{FF2B5EF4-FFF2-40B4-BE49-F238E27FC236}">
                <a16:creationId xmlns:a16="http://schemas.microsoft.com/office/drawing/2014/main" id="{D6533C04-25BB-C3A3-2D73-687E806173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42EAB7-BA39-A0F4-FB7B-130668C7AB7C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SPRINT-1 RECAP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446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watch&#10;&#10;Description automatically generated">
            <a:extLst>
              <a:ext uri="{FF2B5EF4-FFF2-40B4-BE49-F238E27FC236}">
                <a16:creationId xmlns:a16="http://schemas.microsoft.com/office/drawing/2014/main" id="{B5AA81DF-3B9A-48F4-9C0C-23ECB033F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027" b="309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03D79F1-3DB4-4C4B-8409-5DB7F4FD9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chemeClr val="tx1"/>
                </a:solidFill>
                <a:cs typeface="Calibri Light"/>
              </a:rPr>
              <a:t>TEAM MEMBERS | </a:t>
            </a:r>
            <a:r>
              <a:rPr lang="en-US" sz="4400" b="1">
                <a:solidFill>
                  <a:schemeClr val="accent5">
                    <a:lumMod val="75000"/>
                  </a:schemeClr>
                </a:solidFill>
                <a:cs typeface="Calibri Light"/>
              </a:rPr>
              <a:t>ROLE</a:t>
            </a:r>
            <a:endParaRPr lang="en-US" sz="44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91CCC-9654-4652-8696-B719C7364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 sz="2800">
                <a:solidFill>
                  <a:schemeClr val="tx1"/>
                </a:solidFill>
                <a:ea typeface="+mn-lt"/>
                <a:cs typeface="+mn-lt"/>
              </a:rPr>
              <a:t>AKANKSHYA BISWAL           | 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Technical Writer &amp; QA Tester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 sz="2800">
                <a:solidFill>
                  <a:schemeClr val="tx1"/>
                </a:solidFill>
                <a:ea typeface="+mn-lt"/>
                <a:cs typeface="+mn-lt"/>
              </a:rPr>
              <a:t>EMI HARRY                           | 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Front-end Developer &amp; UI Designer</a:t>
            </a:r>
            <a:r>
              <a:rPr lang="en-US" sz="2800">
                <a:solidFill>
                  <a:schemeClr val="tx1"/>
                </a:solidFill>
                <a:ea typeface="+mn-lt"/>
                <a:cs typeface="+mn-lt"/>
              </a:rPr>
              <a:t> 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 sz="2800">
                <a:solidFill>
                  <a:schemeClr val="tx1"/>
                </a:solidFill>
                <a:ea typeface="+mn-lt"/>
                <a:cs typeface="+mn-lt"/>
              </a:rPr>
              <a:t>GIO ABOU JAOUDE             | 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ML Developer &amp; Technical Writer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 sz="2800">
                <a:solidFill>
                  <a:schemeClr val="tx1"/>
                </a:solidFill>
                <a:ea typeface="+mn-lt"/>
                <a:cs typeface="+mn-lt"/>
              </a:rPr>
              <a:t>JONATHAN ANGAMARCA  | 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QA Tester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 sz="2800">
                <a:solidFill>
                  <a:schemeClr val="tx1"/>
                </a:solidFill>
                <a:ea typeface="+mn-lt"/>
                <a:cs typeface="+mn-lt"/>
              </a:rPr>
              <a:t>JOSEPH DOUGAL                 | 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Full-stack Developer &amp; Tech Writer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 sz="2800">
                <a:solidFill>
                  <a:schemeClr val="tx1"/>
                </a:solidFill>
                <a:ea typeface="+mn-lt"/>
                <a:cs typeface="+mn-lt"/>
              </a:rPr>
              <a:t>JOSE SALCEDO                     | 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Technical Writer &amp; QA Tester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 sz="2800">
                <a:solidFill>
                  <a:schemeClr val="tx1"/>
                </a:solidFill>
                <a:ea typeface="+mn-lt"/>
                <a:cs typeface="+mn-lt"/>
              </a:rPr>
              <a:t>RITHVIK SUBRAMANYA      | 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QA Tester</a:t>
            </a:r>
            <a:endParaRPr lang="en-US" sz="2800">
              <a:solidFill>
                <a:schemeClr val="accent5">
                  <a:lumMod val="75000"/>
                </a:schemeClr>
              </a:solidFill>
              <a:cs typeface="Calibri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 sz="2800">
                <a:solidFill>
                  <a:schemeClr val="tx1"/>
                </a:solidFill>
                <a:ea typeface="+mn-lt"/>
                <a:cs typeface="+mn-lt"/>
              </a:rPr>
              <a:t>TJ RABBANI                          |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Front-end Developer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287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58202"/>
              </p:ext>
            </p:extLst>
          </p:nvPr>
        </p:nvGraphicFramePr>
        <p:xfrm>
          <a:off x="188685" y="457200"/>
          <a:ext cx="11817762" cy="624148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12563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868295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4566640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571640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1799312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  <a:gridCol w="1799312">
                  <a:extLst>
                    <a:ext uri="{9D8B030D-6E8A-4147-A177-3AD203B41FA5}">
                      <a16:colId xmlns:a16="http://schemas.microsoft.com/office/drawing/2014/main" val="427536064"/>
                    </a:ext>
                  </a:extLst>
                </a:gridCol>
              </a:tblGrid>
              <a:tr h="591610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en-US" sz="1500" b="1">
                        <a:effectLst/>
                      </a:endParaRPr>
                    </a:p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  Key​​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</a:t>
                      </a:r>
                      <a:endParaRPr lang="en-US" sz="1500" b="1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                            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Story/Task Points​​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Priority​​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Status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8726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Key-1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Create significant business application idea .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5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Highest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Done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2351859272"/>
                  </a:ext>
                </a:extLst>
              </a:tr>
              <a:tr h="8726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Key-2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Project Survey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3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Done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55776360"/>
                  </a:ext>
                </a:extLst>
              </a:tr>
              <a:tr h="1168430"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 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Establish team dynamics.</a:t>
                      </a:r>
                    </a:p>
                    <a:p>
                      <a:pPr marL="0" lvl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just" defTabSz="914400" rtl="0" eaLnBrk="1" fontAlgn="base" latinLnBrk="0" hangingPunct="1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1787984450"/>
                  </a:ext>
                </a:extLst>
              </a:tr>
              <a:tr h="872625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Key-4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Setup development tools &amp; shared drive access.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499859023"/>
                  </a:ext>
                </a:extLst>
              </a:tr>
              <a:tr h="990947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Key-5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Working on user personas.</a:t>
                      </a:r>
                    </a:p>
                    <a:p>
                      <a:pPr marL="0" lvl="0" algn="just" defTabSz="914400" rtl="0" eaLnBrk="1" fontAlgn="base" latinLnBrk="0" hangingPunct="1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1728701618"/>
                  </a:ext>
                </a:extLst>
              </a:tr>
              <a:tr h="872625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Key-6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Understanding the project deliverable requirements.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Medium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31615728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81D14C-D4F7-1427-BE82-F2215EDEEC02}"/>
              </a:ext>
            </a:extLst>
          </p:cNvPr>
          <p:cNvSpPr txBox="1"/>
          <p:nvPr/>
        </p:nvSpPr>
        <p:spPr>
          <a:xfrm>
            <a:off x="3185886" y="-65315"/>
            <a:ext cx="69378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Committed Task/Stories for Sprint-1</a:t>
            </a:r>
          </a:p>
        </p:txBody>
      </p:sp>
    </p:spTree>
    <p:extLst>
      <p:ext uri="{BB962C8B-B14F-4D97-AF65-F5344CB8AC3E}">
        <p14:creationId xmlns:p14="http://schemas.microsoft.com/office/powerpoint/2010/main" val="3206753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11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DC0CDD34-455E-4188-B6E6-C57A40E43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6475C5-B85A-62B0-9C04-145057CE28AE}"/>
              </a:ext>
            </a:extLst>
          </p:cNvPr>
          <p:cNvSpPr txBox="1"/>
          <p:nvPr/>
        </p:nvSpPr>
        <p:spPr>
          <a:xfrm>
            <a:off x="8141110" y="639097"/>
            <a:ext cx="3401961" cy="3686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SPRINT-1 BURNDOWN CHART</a:t>
            </a:r>
            <a:endParaRPr lang="en-US" sz="4800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34E94E3-C11D-E2FA-9905-6381C0DF0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704682"/>
            <a:ext cx="6912217" cy="4924954"/>
          </a:xfrm>
          <a:prstGeom prst="rect">
            <a:avLst/>
          </a:prstGeom>
        </p:spPr>
      </p:pic>
      <p:cxnSp>
        <p:nvCxnSpPr>
          <p:cNvPr id="25" name="Straight Connector 15">
            <a:extLst>
              <a:ext uri="{FF2B5EF4-FFF2-40B4-BE49-F238E27FC236}">
                <a16:creationId xmlns:a16="http://schemas.microsoft.com/office/drawing/2014/main" id="{381C2058-47F2-4937-AFC4-04B58EC1A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7">
            <a:extLst>
              <a:ext uri="{FF2B5EF4-FFF2-40B4-BE49-F238E27FC236}">
                <a16:creationId xmlns:a16="http://schemas.microsoft.com/office/drawing/2014/main" id="{4B0E089E-E773-40BF-B966-E1B54156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A56A1B-DB74-41DA-B78B-0C762EE7B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07157D2-3654-DE1D-1E12-FA72B6473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06" y="1502511"/>
            <a:ext cx="20859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0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1AB6EDEC-1032-489D-94B5-664FF50E21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9BF4C8E-D234-597D-2613-016CE505FE1B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SPRINT-2 RECAP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6147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583927"/>
              </p:ext>
            </p:extLst>
          </p:nvPr>
        </p:nvGraphicFramePr>
        <p:xfrm>
          <a:off x="188685" y="457200"/>
          <a:ext cx="11817762" cy="617287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12563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868295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4566640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571640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1799312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  <a:gridCol w="1799312">
                  <a:extLst>
                    <a:ext uri="{9D8B030D-6E8A-4147-A177-3AD203B41FA5}">
                      <a16:colId xmlns:a16="http://schemas.microsoft.com/office/drawing/2014/main" val="427536064"/>
                    </a:ext>
                  </a:extLst>
                </a:gridCol>
              </a:tblGrid>
              <a:tr h="585238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en-US" sz="1500" b="1">
                        <a:effectLst/>
                      </a:endParaRPr>
                    </a:p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  Key​​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</a:t>
                      </a:r>
                      <a:endParaRPr lang="en-US" sz="1500" b="1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                            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Story/Task Points​​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Priority​​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Status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6967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Key-7</a:t>
                      </a:r>
                      <a:endParaRPr lang="en-US"/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Create mock-up web design.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      5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Highest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Done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2351859272"/>
                  </a:ext>
                </a:extLst>
              </a:tr>
              <a:tr h="933595"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 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Key-8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</a:rPr>
                        <a:t>Completed the Front-End of the application.</a:t>
                      </a:r>
                      <a:endParaRPr lang="en-US"/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1787984450"/>
                  </a:ext>
                </a:extLst>
              </a:tr>
              <a:tr h="933595"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Story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Key-1</a:t>
                      </a:r>
                      <a:endParaRPr lang="en-US"/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</a:rPr>
                        <a:t>As a Student, I should be able to access the link to Smart Grader so that I can create a student account.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554540153"/>
                  </a:ext>
                </a:extLst>
              </a:tr>
              <a:tr h="836055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Story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As an Educator, I should be able to access the link to Smart Grader so that I can create an Educator account.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499859023"/>
                  </a:ext>
                </a:extLst>
              </a:tr>
              <a:tr h="794252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Key-11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Complete Test Cases and user stories.</a:t>
                      </a:r>
                    </a:p>
                    <a:p>
                      <a:pPr marL="0" lvl="0" algn="just" defTabSz="914400" rtl="0" eaLnBrk="1" fontAlgn="base" latinLnBrk="0" hangingPunct="1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1728701618"/>
                  </a:ext>
                </a:extLst>
              </a:tr>
              <a:tr h="696712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Key-12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Create the sprint backlog and product backlog.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Medium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3161572801"/>
                  </a:ext>
                </a:extLst>
              </a:tr>
              <a:tr h="696712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Key-12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Calibri"/>
                        </a:rPr>
                        <a:t>Schedule weekly team meetings.</a:t>
                      </a:r>
                      <a:endParaRPr lang="en-US" sz="1500" b="0" i="0" u="none" strike="noStrike" kern="1200" noProof="0">
                        <a:effectLst/>
                        <a:latin typeface="Calibri"/>
                      </a:endParaRPr>
                    </a:p>
                    <a:p>
                      <a:pPr marL="0" lvl="0" algn="just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1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Medium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200148397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81D14C-D4F7-1427-BE82-F2215EDEEC02}"/>
              </a:ext>
            </a:extLst>
          </p:cNvPr>
          <p:cNvSpPr txBox="1"/>
          <p:nvPr/>
        </p:nvSpPr>
        <p:spPr>
          <a:xfrm>
            <a:off x="3185886" y="-65315"/>
            <a:ext cx="69378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Completed Task/Stories for Sprint-2</a:t>
            </a:r>
          </a:p>
        </p:txBody>
      </p:sp>
    </p:spTree>
    <p:extLst>
      <p:ext uri="{BB962C8B-B14F-4D97-AF65-F5344CB8AC3E}">
        <p14:creationId xmlns:p14="http://schemas.microsoft.com/office/powerpoint/2010/main" val="1266708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96566"/>
              </p:ext>
            </p:extLst>
          </p:nvPr>
        </p:nvGraphicFramePr>
        <p:xfrm>
          <a:off x="188685" y="457200"/>
          <a:ext cx="11817759" cy="613236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12563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896470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4538464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571640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1799311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  <a:gridCol w="1799311">
                  <a:extLst>
                    <a:ext uri="{9D8B030D-6E8A-4147-A177-3AD203B41FA5}">
                      <a16:colId xmlns:a16="http://schemas.microsoft.com/office/drawing/2014/main" val="427536064"/>
                    </a:ext>
                  </a:extLst>
                </a:gridCol>
              </a:tblGrid>
              <a:tr h="804554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en-US" sz="1500" b="1">
                        <a:effectLst/>
                      </a:endParaRPr>
                    </a:p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  Key​​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</a:t>
                      </a:r>
                      <a:endParaRPr lang="en-US" sz="1500" b="1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                            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Story/Task Points​​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Priority​​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Status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11893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Key-13</a:t>
                      </a:r>
                      <a:endParaRPr lang="en-US"/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 the backend(ML) for the application.</a:t>
                      </a:r>
                    </a:p>
                    <a:p>
                      <a:pPr lvl="0">
                        <a:buNone/>
                      </a:pPr>
                      <a:endParaRPr lang="en-US" sz="1500" b="0" i="0" u="none" strike="noStrike" noProof="0">
                        <a:effectLst/>
                        <a:latin typeface="Calibri"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         5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Highest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In Progress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2351859272"/>
                  </a:ext>
                </a:extLst>
              </a:tr>
              <a:tr h="13575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Key-14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features to the Front-End of the application.</a:t>
                      </a:r>
                    </a:p>
                    <a:p>
                      <a:pPr lvl="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          3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>
                          <a:effectLst/>
                          <a:latin typeface="Calibri"/>
                        </a:rPr>
                        <a:t>In Progress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55776360"/>
                  </a:ext>
                </a:extLst>
              </a:tr>
              <a:tr h="1591619"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 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Key-15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Create the wiki page for Smart Grader.</a:t>
                      </a:r>
                    </a:p>
                    <a:p>
                      <a:pPr marL="0" lvl="0" algn="just" defTabSz="914400" rtl="0" eaLnBrk="1" fontAlgn="base" latinLnBrk="0" hangingPunct="1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 1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Medium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In Progress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1787984450"/>
                  </a:ext>
                </a:extLst>
              </a:tr>
              <a:tr h="1189342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Key-16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Complete the technical paper for Smart Grader.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  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In Progress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49985902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81D14C-D4F7-1427-BE82-F2215EDEEC02}"/>
              </a:ext>
            </a:extLst>
          </p:cNvPr>
          <p:cNvSpPr txBox="1"/>
          <p:nvPr/>
        </p:nvSpPr>
        <p:spPr>
          <a:xfrm>
            <a:off x="3185886" y="-65315"/>
            <a:ext cx="69378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cs typeface="Calibri"/>
              </a:rPr>
              <a:t>SPRINT BACKLOG(SPRINT-2)</a:t>
            </a:r>
          </a:p>
        </p:txBody>
      </p:sp>
    </p:spTree>
    <p:extLst>
      <p:ext uri="{BB962C8B-B14F-4D97-AF65-F5344CB8AC3E}">
        <p14:creationId xmlns:p14="http://schemas.microsoft.com/office/powerpoint/2010/main" val="1999349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6CAFD306-2920-404C-B999-9E2F27D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F1E5DC-AA7D-4137-85CB-A9996A49E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5084B-8EA3-433E-933D-B4C8C2BBC863}"/>
              </a:ext>
            </a:extLst>
          </p:cNvPr>
          <p:cNvSpPr txBox="1"/>
          <p:nvPr/>
        </p:nvSpPr>
        <p:spPr>
          <a:xfrm>
            <a:off x="765840" y="5175069"/>
            <a:ext cx="10058400" cy="8229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600" spc="-50">
                <a:ea typeface="+mn-lt"/>
                <a:cs typeface="+mn-lt"/>
              </a:rPr>
              <a:t>TEST CASES FOR SPRINT-2</a:t>
            </a:r>
            <a:endParaRPr lang="en-US"/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>
              <a:ea typeface="+mj-ea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C1D2F2E-9C26-4E08-844E-F8FFD06CF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5CA2DDC-CD1B-4343-9F61-3DC455115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712336"/>
              </p:ext>
            </p:extLst>
          </p:nvPr>
        </p:nvGraphicFramePr>
        <p:xfrm>
          <a:off x="108857" y="145142"/>
          <a:ext cx="11946097" cy="482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1428">
                  <a:extLst>
                    <a:ext uri="{9D8B030D-6E8A-4147-A177-3AD203B41FA5}">
                      <a16:colId xmlns:a16="http://schemas.microsoft.com/office/drawing/2014/main" val="2369533755"/>
                    </a:ext>
                  </a:extLst>
                </a:gridCol>
                <a:gridCol w="830035">
                  <a:extLst>
                    <a:ext uri="{9D8B030D-6E8A-4147-A177-3AD203B41FA5}">
                      <a16:colId xmlns:a16="http://schemas.microsoft.com/office/drawing/2014/main" val="1464352909"/>
                    </a:ext>
                  </a:extLst>
                </a:gridCol>
                <a:gridCol w="2319564">
                  <a:extLst>
                    <a:ext uri="{9D8B030D-6E8A-4147-A177-3AD203B41FA5}">
                      <a16:colId xmlns:a16="http://schemas.microsoft.com/office/drawing/2014/main" val="2096420273"/>
                    </a:ext>
                  </a:extLst>
                </a:gridCol>
                <a:gridCol w="3236684">
                  <a:extLst>
                    <a:ext uri="{9D8B030D-6E8A-4147-A177-3AD203B41FA5}">
                      <a16:colId xmlns:a16="http://schemas.microsoft.com/office/drawing/2014/main" val="333345989"/>
                    </a:ext>
                  </a:extLst>
                </a:gridCol>
                <a:gridCol w="3335654">
                  <a:extLst>
                    <a:ext uri="{9D8B030D-6E8A-4147-A177-3AD203B41FA5}">
                      <a16:colId xmlns:a16="http://schemas.microsoft.com/office/drawing/2014/main" val="2032927134"/>
                    </a:ext>
                  </a:extLst>
                </a:gridCol>
                <a:gridCol w="772732">
                  <a:extLst>
                    <a:ext uri="{9D8B030D-6E8A-4147-A177-3AD203B41FA5}">
                      <a16:colId xmlns:a16="http://schemas.microsoft.com/office/drawing/2014/main" val="87021561"/>
                    </a:ext>
                  </a:extLst>
                </a:gridCol>
              </a:tblGrid>
              <a:tr h="10223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TEST CASES FOR</a:t>
                      </a:r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ID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  TEST CASES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        EXPECTED RESULTS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Actual Result</a:t>
                      </a:r>
                    </a:p>
                  </a:txBody>
                  <a:tcPr marL="93848" marR="93848" marT="46924" marB="4692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Pass/Fail</a:t>
                      </a:r>
                    </a:p>
                  </a:txBody>
                  <a:tcPr marL="93848" marR="93848" marT="46924" marB="46924"/>
                </a:tc>
                <a:extLst>
                  <a:ext uri="{0D108BD9-81ED-4DB2-BD59-A6C34878D82A}">
                    <a16:rowId xmlns:a16="http://schemas.microsoft.com/office/drawing/2014/main" val="3941308073"/>
                  </a:ext>
                </a:extLst>
              </a:tr>
              <a:tr h="18986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Homepage</a:t>
                      </a:r>
                    </a:p>
                    <a:p>
                      <a:pPr lvl="0">
                        <a:buNone/>
                      </a:pPr>
                      <a:r>
                        <a:rPr lang="en-US" sz="1900"/>
                        <a:t>(Test ID-1)</a:t>
                      </a:r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Key-1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Browse the Website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/>
                        <a:buChar char="Ø"/>
                      </a:pPr>
                      <a:r>
                        <a:rPr lang="en-US" sz="1900"/>
                        <a:t>Different types of users should be able to access the homepage of the website.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Wingdings"/>
                        <a:buChar char="Ø"/>
                      </a:pPr>
                      <a:r>
                        <a:rPr lang="en-US" sz="1900"/>
                        <a:t>Once the user access the link, they will be directed to Smart Grader homepage.</a:t>
                      </a:r>
                    </a:p>
                  </a:txBody>
                  <a:tcPr marL="93848" marR="93848" marT="46924" marB="46924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900"/>
                        <a:t>Pass</a:t>
                      </a:r>
                    </a:p>
                  </a:txBody>
                  <a:tcPr marL="93848" marR="93848" marT="46924" marB="46924"/>
                </a:tc>
                <a:extLst>
                  <a:ext uri="{0D108BD9-81ED-4DB2-BD59-A6C34878D82A}">
                    <a16:rowId xmlns:a16="http://schemas.microsoft.com/office/drawing/2014/main" val="497251389"/>
                  </a:ext>
                </a:extLst>
              </a:tr>
              <a:tr h="19050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Homepage</a:t>
                      </a:r>
                    </a:p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(Test ID-2)</a:t>
                      </a:r>
                      <a:endParaRPr lang="en-US"/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Key-1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Create account on the Website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/>
                        <a:buChar char="Ø"/>
                      </a:pPr>
                      <a:r>
                        <a:rPr lang="en-US" sz="1900"/>
                        <a:t>Users should be able to create accounts on the website to successfully log in to the website.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Wingdings"/>
                        <a:buChar char="Ø"/>
                      </a:pPr>
                      <a:r>
                        <a:rPr lang="en-US" sz="1900"/>
                        <a:t>Once the users are in Smart Grader homepage, they can create their account.</a:t>
                      </a:r>
                    </a:p>
                  </a:txBody>
                  <a:tcPr marL="93848" marR="93848" marT="46924" marB="46924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900"/>
                        <a:t>Pass</a:t>
                      </a:r>
                    </a:p>
                  </a:txBody>
                  <a:tcPr marL="93848" marR="93848" marT="46924" marB="46924"/>
                </a:tc>
                <a:extLst>
                  <a:ext uri="{0D108BD9-81ED-4DB2-BD59-A6C34878D82A}">
                    <a16:rowId xmlns:a16="http://schemas.microsoft.com/office/drawing/2014/main" val="2430177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757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C0CDD34-455E-4188-B6E6-C57A40E43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80DBA1-569A-1B83-FED2-76EDD5CA7E70}"/>
              </a:ext>
            </a:extLst>
          </p:cNvPr>
          <p:cNvSpPr txBox="1"/>
          <p:nvPr/>
        </p:nvSpPr>
        <p:spPr>
          <a:xfrm>
            <a:off x="8141110" y="639097"/>
            <a:ext cx="3401961" cy="3686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SPRINT-2 BURNDOWN CHART</a:t>
            </a:r>
            <a:endParaRPr lang="en-US" sz="4800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3" name="Picture 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F1271388-E993-6B84-4266-080E2CBE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687401"/>
            <a:ext cx="6912217" cy="495951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1C2058-47F2-4937-AFC4-04B58EC1A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E089E-E773-40BF-B966-E1B54156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A56A1B-DB74-41DA-B78B-0C762EE7B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9EBA63C-24C8-6B63-9BD7-A97D87FD5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49" y="1543979"/>
            <a:ext cx="20288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72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picture containing text, paper clip, stationary, light&#10;&#10;Description automatically generated">
            <a:extLst>
              <a:ext uri="{FF2B5EF4-FFF2-40B4-BE49-F238E27FC236}">
                <a16:creationId xmlns:a16="http://schemas.microsoft.com/office/drawing/2014/main" id="{F3EACBFB-0DA0-077F-000E-C7B1B05054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655" b="68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45646CA-B2FF-0840-8CCA-ED4B1D84FB3B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SPRINT-3 RECAP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endParaRPr lang="en-US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414BB-36C6-972E-106C-0EB0F0C19C2A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87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361497"/>
              </p:ext>
            </p:extLst>
          </p:nvPr>
        </p:nvGraphicFramePr>
        <p:xfrm>
          <a:off x="188685" y="457200"/>
          <a:ext cx="11817762" cy="617921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12563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868295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4566640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571640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1799312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  <a:gridCol w="1799312">
                  <a:extLst>
                    <a:ext uri="{9D8B030D-6E8A-4147-A177-3AD203B41FA5}">
                      <a16:colId xmlns:a16="http://schemas.microsoft.com/office/drawing/2014/main" val="427536064"/>
                    </a:ext>
                  </a:extLst>
                </a:gridCol>
              </a:tblGrid>
              <a:tr h="669217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en-US" sz="1500" b="1">
                        <a:effectLst/>
                      </a:endParaRPr>
                    </a:p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  Key​​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</a:t>
                      </a:r>
                      <a:endParaRPr lang="en-US" sz="1500" b="1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                            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Story/Task Points​​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Priority​​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Status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98927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Key-13</a:t>
                      </a:r>
                      <a:endParaRPr lang="en-US"/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Write/Review code for backend(ML) for Smart Grader.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5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Highest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Done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2351859272"/>
                  </a:ext>
                </a:extLst>
              </a:tr>
              <a:tr h="98927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Key-14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>
                          <a:solidFill>
                            <a:schemeClr val="dk1"/>
                          </a:solidFill>
                          <a:effectLst/>
                          <a:latin typeface="Calibri"/>
                        </a:rPr>
                        <a:t>Add features to the Front-End of the application.</a:t>
                      </a:r>
                    </a:p>
                    <a:p>
                      <a:pPr lvl="0">
                        <a:buNone/>
                      </a:pPr>
                      <a:endParaRPr lang="en-US" sz="1500" b="0" i="0" u="none" strike="noStrike" noProof="0">
                        <a:effectLst/>
                        <a:latin typeface="Calibri"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3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Done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55776360"/>
                  </a:ext>
                </a:extLst>
              </a:tr>
              <a:tr h="1323887"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 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Key-15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Create the wiki page for Smart Grader.</a:t>
                      </a:r>
                      <a:endParaRPr lang="en-US" b="0" i="0" u="none" strike="noStrike">
                        <a:latin typeface="Calibri"/>
                      </a:endParaRPr>
                    </a:p>
                    <a:p>
                      <a:pPr marL="0"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just" defTabSz="914400" rtl="0" eaLnBrk="1" fontAlgn="base" latinLnBrk="0" hangingPunct="1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Medium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1787984450"/>
                  </a:ext>
                </a:extLst>
              </a:tr>
              <a:tr h="989278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Key-16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Complete the technical paper for Smart Grader.</a:t>
                      </a:r>
                      <a:endParaRPr lang="en-US" b="0" i="0" u="none" strike="noStrike">
                        <a:latin typeface="Calibri"/>
                      </a:endParaRPr>
                    </a:p>
                    <a:p>
                      <a:pPr marL="0" lvl="0" algn="just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499859023"/>
                  </a:ext>
                </a:extLst>
              </a:tr>
              <a:tr h="1120212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Story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As a user, I should be able to use the 'Forget password' option so that I can reset my password in case I forget my login password.</a:t>
                      </a:r>
                    </a:p>
                    <a:p>
                      <a:pPr marL="0"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just" defTabSz="914400" rtl="0" eaLnBrk="1" fontAlgn="base" latinLnBrk="0" hangingPunct="1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17287016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81D14C-D4F7-1427-BE82-F2215EDEEC02}"/>
              </a:ext>
            </a:extLst>
          </p:cNvPr>
          <p:cNvSpPr txBox="1"/>
          <p:nvPr/>
        </p:nvSpPr>
        <p:spPr>
          <a:xfrm>
            <a:off x="3185886" y="-65315"/>
            <a:ext cx="69378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Completed Task/Stories for Sprint-3</a:t>
            </a:r>
          </a:p>
        </p:txBody>
      </p:sp>
    </p:spTree>
    <p:extLst>
      <p:ext uri="{BB962C8B-B14F-4D97-AF65-F5344CB8AC3E}">
        <p14:creationId xmlns:p14="http://schemas.microsoft.com/office/powerpoint/2010/main" val="3797763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31696"/>
              </p:ext>
            </p:extLst>
          </p:nvPr>
        </p:nvGraphicFramePr>
        <p:xfrm>
          <a:off x="188685" y="457200"/>
          <a:ext cx="11817762" cy="601867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12563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868295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4566640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571640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1799312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  <a:gridCol w="1799312">
                  <a:extLst>
                    <a:ext uri="{9D8B030D-6E8A-4147-A177-3AD203B41FA5}">
                      <a16:colId xmlns:a16="http://schemas.microsoft.com/office/drawing/2014/main" val="427536064"/>
                    </a:ext>
                  </a:extLst>
                </a:gridCol>
              </a:tblGrid>
              <a:tr h="64535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en-US" sz="1500" b="1">
                        <a:effectLst/>
                      </a:endParaRPr>
                    </a:p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  Key​​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</a:t>
                      </a:r>
                      <a:endParaRPr lang="en-US" sz="1500" b="1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                            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Story/Task Points​​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Priority​​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Status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9399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Key-17</a:t>
                      </a:r>
                      <a:endParaRPr lang="en-US"/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>
                          <a:effectLst/>
                          <a:latin typeface="Calibri"/>
                        </a:rPr>
                        <a:t>Complete our code base for the math-based questions(ML backend).</a:t>
                      </a:r>
                    </a:p>
                    <a:p>
                      <a:pPr lvl="0">
                        <a:buNone/>
                      </a:pPr>
                      <a:endParaRPr lang="en-US" sz="1500" b="0" i="0" u="none" strike="noStrike" noProof="0">
                        <a:effectLst/>
                        <a:latin typeface="Calibri"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8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Highest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In Progress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2351859272"/>
                  </a:ext>
                </a:extLst>
              </a:tr>
              <a:tr h="9399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Key-18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effectLst/>
                        </a:rPr>
                        <a:t>Integration of ML and the UI.</a:t>
                      </a:r>
                      <a:endParaRPr lang="en-US"/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5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b="0" i="0" u="none" strike="noStrike" noProof="0">
                          <a:effectLst/>
                          <a:latin typeface="Calibri"/>
                        </a:rPr>
                        <a:t>In Progress</a:t>
                      </a:r>
                      <a:endParaRPr lang="en-US"/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535979244"/>
                  </a:ext>
                </a:extLst>
              </a:tr>
              <a:tr h="109430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Key-19</a:t>
                      </a:r>
                      <a:endParaRPr lang="en-US"/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>
                          <a:effectLst/>
                        </a:rPr>
                        <a:t>Create two user groups-Student and Educator to provide different level of access for both.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b="0" i="0" u="none" strike="noStrike" noProof="0">
                        <a:solidFill>
                          <a:schemeClr val="dk1"/>
                        </a:solidFill>
                        <a:effectLst/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500" b="0" i="0" u="none" strike="noStrike" noProof="0">
                        <a:effectLst/>
                        <a:latin typeface="Calibri"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5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>
                          <a:effectLst/>
                          <a:latin typeface="Calibri"/>
                        </a:rPr>
                        <a:t>In Progress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55776360"/>
                  </a:ext>
                </a:extLst>
              </a:tr>
              <a:tr h="1262660"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 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Key-20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</a:rPr>
                        <a:t>Modify the front-end of Educator account to enable generate/delete/submit option for math questions.</a:t>
                      </a:r>
                      <a:endParaRPr lang="en-US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  <a:p>
                      <a:pPr marL="0" lvl="0" algn="just" rtl="0" eaLnBrk="1" fontAlgn="base" latinLnBrk="0" hangingPunct="1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5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In Progress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1787984450"/>
                  </a:ext>
                </a:extLst>
              </a:tr>
              <a:tr h="1136394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Key-21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</a:rPr>
                        <a:t>Modify the student account to enable 'load test' and 'update' button.</a:t>
                      </a:r>
                      <a:endParaRPr lang="en-US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  <a:p>
                      <a:pPr marL="0" lvl="0" algn="just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5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In Progress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49985902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81D14C-D4F7-1427-BE82-F2215EDEEC02}"/>
              </a:ext>
            </a:extLst>
          </p:cNvPr>
          <p:cNvSpPr txBox="1"/>
          <p:nvPr/>
        </p:nvSpPr>
        <p:spPr>
          <a:xfrm>
            <a:off x="3185886" y="-65315"/>
            <a:ext cx="69378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cs typeface="Calibri"/>
              </a:rPr>
              <a:t>SPRINT BACKLOG(SPRINT-3)</a:t>
            </a:r>
          </a:p>
        </p:txBody>
      </p:sp>
    </p:spTree>
    <p:extLst>
      <p:ext uri="{BB962C8B-B14F-4D97-AF65-F5344CB8AC3E}">
        <p14:creationId xmlns:p14="http://schemas.microsoft.com/office/powerpoint/2010/main" val="11309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ngineering drawing&#10;&#10;Description automatically generated">
            <a:extLst>
              <a:ext uri="{FF2B5EF4-FFF2-40B4-BE49-F238E27FC236}">
                <a16:creationId xmlns:a16="http://schemas.microsoft.com/office/drawing/2014/main" id="{A513CC8C-58B4-44A6-9E36-DB1BE2111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45" name="Straight Connector 47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DD09A8-9DDE-482C-8B21-44476EB8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/>
                </a:solidFill>
                <a:cs typeface="Calibri Light"/>
              </a:rPr>
              <a:t>AGENDA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7" name="Rectangle 49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51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0" name="Content Placeholder 8">
            <a:extLst>
              <a:ext uri="{FF2B5EF4-FFF2-40B4-BE49-F238E27FC236}">
                <a16:creationId xmlns:a16="http://schemas.microsoft.com/office/drawing/2014/main" id="{AE25499C-EC93-B5B6-F3B6-5D8D75575F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6059326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96947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6CAFD306-2920-404C-B999-9E2F27D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F1E5DC-AA7D-4137-85CB-A9996A49E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5084B-8EA3-433E-933D-B4C8C2BBC863}"/>
              </a:ext>
            </a:extLst>
          </p:cNvPr>
          <p:cNvSpPr txBox="1"/>
          <p:nvPr/>
        </p:nvSpPr>
        <p:spPr>
          <a:xfrm>
            <a:off x="3881876" y="5243104"/>
            <a:ext cx="4942115" cy="8229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CASES FOR SPRINT-3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C1D2F2E-9C26-4E08-844E-F8FFD06CF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5CA2DDC-CD1B-4343-9F61-3DC455115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787516"/>
              </p:ext>
            </p:extLst>
          </p:nvPr>
        </p:nvGraphicFramePr>
        <p:xfrm>
          <a:off x="108857" y="145142"/>
          <a:ext cx="11946097" cy="479831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1428">
                  <a:extLst>
                    <a:ext uri="{9D8B030D-6E8A-4147-A177-3AD203B41FA5}">
                      <a16:colId xmlns:a16="http://schemas.microsoft.com/office/drawing/2014/main" val="2369533755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464352909"/>
                    </a:ext>
                  </a:extLst>
                </a:gridCol>
                <a:gridCol w="2292349">
                  <a:extLst>
                    <a:ext uri="{9D8B030D-6E8A-4147-A177-3AD203B41FA5}">
                      <a16:colId xmlns:a16="http://schemas.microsoft.com/office/drawing/2014/main" val="2096420273"/>
                    </a:ext>
                  </a:extLst>
                </a:gridCol>
                <a:gridCol w="3236684">
                  <a:extLst>
                    <a:ext uri="{9D8B030D-6E8A-4147-A177-3AD203B41FA5}">
                      <a16:colId xmlns:a16="http://schemas.microsoft.com/office/drawing/2014/main" val="333345989"/>
                    </a:ext>
                  </a:extLst>
                </a:gridCol>
                <a:gridCol w="3335654">
                  <a:extLst>
                    <a:ext uri="{9D8B030D-6E8A-4147-A177-3AD203B41FA5}">
                      <a16:colId xmlns:a16="http://schemas.microsoft.com/office/drawing/2014/main" val="2032927134"/>
                    </a:ext>
                  </a:extLst>
                </a:gridCol>
                <a:gridCol w="772732">
                  <a:extLst>
                    <a:ext uri="{9D8B030D-6E8A-4147-A177-3AD203B41FA5}">
                      <a16:colId xmlns:a16="http://schemas.microsoft.com/office/drawing/2014/main" val="87021561"/>
                    </a:ext>
                  </a:extLst>
                </a:gridCol>
              </a:tblGrid>
              <a:tr h="14163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TEST CASES FOR</a:t>
                      </a:r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ID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  TEST CASES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        EXPECTED RESULTS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Actual Result</a:t>
                      </a:r>
                    </a:p>
                  </a:txBody>
                  <a:tcPr marL="93848" marR="93848" marT="46924" marB="4692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Pass/Fail</a:t>
                      </a:r>
                    </a:p>
                  </a:txBody>
                  <a:tcPr marL="93848" marR="93848" marT="46924" marB="46924"/>
                </a:tc>
                <a:extLst>
                  <a:ext uri="{0D108BD9-81ED-4DB2-BD59-A6C34878D82A}">
                    <a16:rowId xmlns:a16="http://schemas.microsoft.com/office/drawing/2014/main" val="3941308073"/>
                  </a:ext>
                </a:extLst>
              </a:tr>
              <a:tr h="33819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Homepage</a:t>
                      </a:r>
                    </a:p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(Test ID-3)</a:t>
                      </a:r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Key-3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Forgot Password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/>
                        <a:buChar char="Ø"/>
                      </a:pPr>
                      <a:r>
                        <a:rPr lang="en-US" sz="1900"/>
                        <a:t>Existing users should be able to reset their password using 'forgot password' option on the homepage of the website.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Wingdings"/>
                        <a:buChar char="Ø"/>
                      </a:pPr>
                      <a:r>
                        <a:rPr lang="en-US" sz="1900"/>
                        <a:t>Users can reset their password once they reach the homepage of Smart Grader using 'forgot password' option.</a:t>
                      </a:r>
                    </a:p>
                  </a:txBody>
                  <a:tcPr marL="93848" marR="93848" marT="46924" marB="46924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900"/>
                        <a:t>Pass</a:t>
                      </a:r>
                    </a:p>
                  </a:txBody>
                  <a:tcPr marL="93848" marR="93848" marT="46924" marB="46924"/>
                </a:tc>
                <a:extLst>
                  <a:ext uri="{0D108BD9-81ED-4DB2-BD59-A6C34878D82A}">
                    <a16:rowId xmlns:a16="http://schemas.microsoft.com/office/drawing/2014/main" val="1236237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2917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C0CDD34-455E-4188-B6E6-C57A40E43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80DBA1-569A-1B83-FED2-76EDD5CA7E70}"/>
              </a:ext>
            </a:extLst>
          </p:cNvPr>
          <p:cNvSpPr txBox="1"/>
          <p:nvPr/>
        </p:nvSpPr>
        <p:spPr>
          <a:xfrm>
            <a:off x="8141110" y="639097"/>
            <a:ext cx="3401961" cy="3686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SPRINT-3 BURNDOWN CHART</a:t>
            </a:r>
            <a:endParaRPr lang="en-US" sz="4800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1F26AE3-9D1E-9CF9-CB06-E624CF8A9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110775"/>
            <a:ext cx="6912217" cy="411276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1C2058-47F2-4937-AFC4-04B58EC1A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E089E-E773-40BF-B966-E1B54156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A56A1B-DB74-41DA-B78B-0C762EE7B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2CBCBB0-90D5-55D1-3B62-14CB5E3A7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75" y="1883743"/>
            <a:ext cx="20764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70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F2CBDBF3-1CEB-5293-6A86-53A63F940E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2A524A1-958A-8BA6-5119-88654E324824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SPRINT-4 RECAP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C9D1A-1A07-ADFF-99B2-F2457F9DC353}"/>
              </a:ext>
            </a:extLst>
          </p:cNvPr>
          <p:cNvSpPr txBox="1"/>
          <p:nvPr/>
        </p:nvSpPr>
        <p:spPr>
          <a:xfrm>
            <a:off x="9857708" y="6657945"/>
            <a:ext cx="233429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9283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729511"/>
              </p:ext>
            </p:extLst>
          </p:nvPr>
        </p:nvGraphicFramePr>
        <p:xfrm>
          <a:off x="188685" y="457200"/>
          <a:ext cx="11817759" cy="612056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12563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922084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4512850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571640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1799311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  <a:gridCol w="1799311">
                  <a:extLst>
                    <a:ext uri="{9D8B030D-6E8A-4147-A177-3AD203B41FA5}">
                      <a16:colId xmlns:a16="http://schemas.microsoft.com/office/drawing/2014/main" val="427536064"/>
                    </a:ext>
                  </a:extLst>
                </a:gridCol>
              </a:tblGrid>
              <a:tr h="656438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en-US" sz="1500" b="1">
                        <a:effectLst/>
                      </a:endParaRPr>
                    </a:p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  Key​​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</a:t>
                      </a:r>
                      <a:endParaRPr lang="en-US" sz="1500" b="1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                            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Story/Task Points​​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Priority​​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Status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102112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Key-17</a:t>
                      </a:r>
                      <a:endParaRPr lang="en-US"/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Complete our code base for the math-based questions(ML backend).</a:t>
                      </a:r>
                    </a:p>
                    <a:p>
                      <a:pPr lvl="0">
                        <a:buNone/>
                      </a:pPr>
                      <a:endParaRPr lang="en-US" sz="1500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8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Highest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Done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2351859272"/>
                  </a:ext>
                </a:extLst>
              </a:tr>
              <a:tr h="5397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Key-18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Integration of ML and the UI.</a:t>
                      </a:r>
                      <a:endParaRPr lang="en-US" sz="1800" b="0" i="0" u="none" strike="noStrike" kern="1200">
                        <a:solidFill>
                          <a:schemeClr val="dk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5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Done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92357800"/>
                  </a:ext>
                </a:extLst>
              </a:tr>
              <a:tr h="102112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Key-19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Create two user groups-Student and Educator to provide different level of access for both.</a:t>
                      </a:r>
                    </a:p>
                    <a:p>
                      <a:pPr lvl="0">
                        <a:buNone/>
                      </a:pPr>
                      <a:endParaRPr lang="en-US" sz="1500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5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Done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55776360"/>
                  </a:ext>
                </a:extLst>
              </a:tr>
              <a:tr h="1108652"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 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Key-20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Modify the front-end of Educator account to enable generate/delete/submit option for math questions.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5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  <a:endParaRPr lang="en-US"/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1787984450"/>
                  </a:ext>
                </a:extLst>
              </a:tr>
              <a:tr h="875251"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Story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Key-4</a:t>
                      </a:r>
                      <a:endParaRPr lang="en-US"/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8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an Educator, I want to check the subject's tab so that I can give Math's assignments. </a:t>
                      </a:r>
                      <a:endParaRPr lang="en-US" sz="1800" b="0" i="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2008014199"/>
                  </a:ext>
                </a:extLst>
              </a:tr>
              <a:tr h="875251"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Story 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Key-5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8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an Educator, I want to use the "Insert" button to insert Math questions for the assignment.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369118744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81D14C-D4F7-1427-BE82-F2215EDEEC02}"/>
              </a:ext>
            </a:extLst>
          </p:cNvPr>
          <p:cNvSpPr txBox="1"/>
          <p:nvPr/>
        </p:nvSpPr>
        <p:spPr>
          <a:xfrm>
            <a:off x="3185886" y="-65315"/>
            <a:ext cx="69378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Completed Task/Stories for Sprint-4</a:t>
            </a:r>
          </a:p>
        </p:txBody>
      </p:sp>
    </p:spTree>
    <p:extLst>
      <p:ext uri="{BB962C8B-B14F-4D97-AF65-F5344CB8AC3E}">
        <p14:creationId xmlns:p14="http://schemas.microsoft.com/office/powerpoint/2010/main" val="3561357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29776"/>
              </p:ext>
            </p:extLst>
          </p:nvPr>
        </p:nvGraphicFramePr>
        <p:xfrm>
          <a:off x="188685" y="457200"/>
          <a:ext cx="11817759" cy="599357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12563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922084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4512850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571640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1799311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  <a:gridCol w="1799311">
                  <a:extLst>
                    <a:ext uri="{9D8B030D-6E8A-4147-A177-3AD203B41FA5}">
                      <a16:colId xmlns:a16="http://schemas.microsoft.com/office/drawing/2014/main" val="427536064"/>
                    </a:ext>
                  </a:extLst>
                </a:gridCol>
              </a:tblGrid>
              <a:tr h="730631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algn="just" rtl="0" fontAlgn="base"/>
                      <a:endParaRPr lang="en-US" sz="1500" b="1">
                        <a:effectLst/>
                      </a:endParaRPr>
                    </a:p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  Key​​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</a:t>
                      </a:r>
                      <a:endParaRPr lang="en-US" sz="1500" b="1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                            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Story/Task Points​​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Priority​​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Status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1238357"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 Story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Key-6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As an Educator, I want a "Delete" option so that I can remove previously  posted questions  from assignments when I feel they are old or wrong.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  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  <a:endParaRPr lang="en-US"/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1787984450"/>
                  </a:ext>
                </a:extLst>
              </a:tr>
              <a:tr h="978302"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Story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Key-7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8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an Educator, I want to have the option of adding questions so that I can have unique assignment questions for my students.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2008014199"/>
                  </a:ext>
                </a:extLst>
              </a:tr>
              <a:tr h="1139289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Key-21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Modify the student account to enable 'load test' and 'update' button.</a:t>
                      </a:r>
                    </a:p>
                    <a:p>
                      <a:pPr marL="0" lvl="0" algn="just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5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499859023"/>
                  </a:ext>
                </a:extLst>
              </a:tr>
              <a:tr h="780165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Story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Key-8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As a Student, I want to be able to view the latest test so that I can do all my assignments in time.</a:t>
                      </a:r>
                    </a:p>
                    <a:p>
                      <a:pPr marL="0" lvl="0" algn="just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1728701618"/>
                  </a:ext>
                </a:extLst>
              </a:tr>
              <a:tr h="780165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Story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Key-9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a Student, I want to use the 'Update' button to update my answers for the math questions.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422429854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81D14C-D4F7-1427-BE82-F2215EDEEC02}"/>
              </a:ext>
            </a:extLst>
          </p:cNvPr>
          <p:cNvSpPr txBox="1"/>
          <p:nvPr/>
        </p:nvSpPr>
        <p:spPr>
          <a:xfrm>
            <a:off x="3185886" y="-65315"/>
            <a:ext cx="69378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Completed Task/Stories for Sprint-4</a:t>
            </a:r>
          </a:p>
        </p:txBody>
      </p:sp>
    </p:spTree>
    <p:extLst>
      <p:ext uri="{BB962C8B-B14F-4D97-AF65-F5344CB8AC3E}">
        <p14:creationId xmlns:p14="http://schemas.microsoft.com/office/powerpoint/2010/main" val="294133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250274"/>
              </p:ext>
            </p:extLst>
          </p:nvPr>
        </p:nvGraphicFramePr>
        <p:xfrm>
          <a:off x="188685" y="457200"/>
          <a:ext cx="11817759" cy="617298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12563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922084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4512850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571640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1799311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  <a:gridCol w="1799311">
                  <a:extLst>
                    <a:ext uri="{9D8B030D-6E8A-4147-A177-3AD203B41FA5}">
                      <a16:colId xmlns:a16="http://schemas.microsoft.com/office/drawing/2014/main" val="427536064"/>
                    </a:ext>
                  </a:extLst>
                </a:gridCol>
              </a:tblGrid>
              <a:tr h="775022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   Key​​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</a:t>
                      </a:r>
                      <a:endParaRPr lang="en-US" sz="1500" b="1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                            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Story/Task Points​​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Priority​​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Status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1318898"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 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Key-22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Modify login page for users with more advanced features(including all the information regarding Smart Grader on the login page).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  <a:endParaRPr lang="en-US"/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In Progress</a:t>
                      </a: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1787984450"/>
                  </a:ext>
                </a:extLst>
              </a:tr>
              <a:tr h="1033363"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Task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Key-23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8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Modify the user input page to enable users to scroll down the subject's tab.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5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Highest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In Progress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2008014199"/>
                  </a:ext>
                </a:extLst>
              </a:tr>
              <a:tr h="1210123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Key-24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Modify the user homepage to enable user to logout from Smart Grader application without any issue.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In Progress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499859023"/>
                  </a:ext>
                </a:extLst>
              </a:tr>
              <a:tr h="897394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Key-25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Work on the back-end code for English(text based) assignment grading.</a:t>
                      </a:r>
                    </a:p>
                    <a:p>
                      <a:pPr marL="0" lvl="0" algn="just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In Progress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1728701618"/>
                  </a:ext>
                </a:extLst>
              </a:tr>
              <a:tr h="938185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Key-26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the wiki page and create milestone timelines for upcoming sprints.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Low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In Progress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422429854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81D14C-D4F7-1427-BE82-F2215EDEEC02}"/>
              </a:ext>
            </a:extLst>
          </p:cNvPr>
          <p:cNvSpPr txBox="1"/>
          <p:nvPr/>
        </p:nvSpPr>
        <p:spPr>
          <a:xfrm>
            <a:off x="3185886" y="-65315"/>
            <a:ext cx="69378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SPRINT BACKLOG(SPRINT-4)</a:t>
            </a:r>
          </a:p>
        </p:txBody>
      </p:sp>
    </p:spTree>
    <p:extLst>
      <p:ext uri="{BB962C8B-B14F-4D97-AF65-F5344CB8AC3E}">
        <p14:creationId xmlns:p14="http://schemas.microsoft.com/office/powerpoint/2010/main" val="1043275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6CAFD306-2920-404C-B999-9E2F27D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F1E5DC-AA7D-4137-85CB-A9996A49E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5084B-8EA3-433E-933D-B4C8C2BBC863}"/>
              </a:ext>
            </a:extLst>
          </p:cNvPr>
          <p:cNvSpPr txBox="1"/>
          <p:nvPr/>
        </p:nvSpPr>
        <p:spPr>
          <a:xfrm>
            <a:off x="3609732" y="5120640"/>
            <a:ext cx="7513865" cy="8229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CASES FOR SPRINT-4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C1D2F2E-9C26-4E08-844E-F8FFD06CF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5CA2DDC-CD1B-4343-9F61-3DC455115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775837"/>
              </p:ext>
            </p:extLst>
          </p:nvPr>
        </p:nvGraphicFramePr>
        <p:xfrm>
          <a:off x="136071" y="129267"/>
          <a:ext cx="11946097" cy="507727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1428">
                  <a:extLst>
                    <a:ext uri="{9D8B030D-6E8A-4147-A177-3AD203B41FA5}">
                      <a16:colId xmlns:a16="http://schemas.microsoft.com/office/drawing/2014/main" val="2369533755"/>
                    </a:ext>
                  </a:extLst>
                </a:gridCol>
                <a:gridCol w="884464">
                  <a:extLst>
                    <a:ext uri="{9D8B030D-6E8A-4147-A177-3AD203B41FA5}">
                      <a16:colId xmlns:a16="http://schemas.microsoft.com/office/drawing/2014/main" val="1464352909"/>
                    </a:ext>
                  </a:extLst>
                </a:gridCol>
                <a:gridCol w="2265135">
                  <a:extLst>
                    <a:ext uri="{9D8B030D-6E8A-4147-A177-3AD203B41FA5}">
                      <a16:colId xmlns:a16="http://schemas.microsoft.com/office/drawing/2014/main" val="2096420273"/>
                    </a:ext>
                  </a:extLst>
                </a:gridCol>
                <a:gridCol w="3236684">
                  <a:extLst>
                    <a:ext uri="{9D8B030D-6E8A-4147-A177-3AD203B41FA5}">
                      <a16:colId xmlns:a16="http://schemas.microsoft.com/office/drawing/2014/main" val="333345989"/>
                    </a:ext>
                  </a:extLst>
                </a:gridCol>
                <a:gridCol w="3335654">
                  <a:extLst>
                    <a:ext uri="{9D8B030D-6E8A-4147-A177-3AD203B41FA5}">
                      <a16:colId xmlns:a16="http://schemas.microsoft.com/office/drawing/2014/main" val="2032927134"/>
                    </a:ext>
                  </a:extLst>
                </a:gridCol>
                <a:gridCol w="772732">
                  <a:extLst>
                    <a:ext uri="{9D8B030D-6E8A-4147-A177-3AD203B41FA5}">
                      <a16:colId xmlns:a16="http://schemas.microsoft.com/office/drawing/2014/main" val="87021561"/>
                    </a:ext>
                  </a:extLst>
                </a:gridCol>
              </a:tblGrid>
              <a:tr h="61582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TEST CASES FOR</a:t>
                      </a:r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ID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  TEST CASES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        EXPECTED RESULTS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Actual Result</a:t>
                      </a:r>
                    </a:p>
                  </a:txBody>
                  <a:tcPr marL="93848" marR="93848" marT="46924" marB="4692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Pass/Fail</a:t>
                      </a:r>
                    </a:p>
                  </a:txBody>
                  <a:tcPr marL="93848" marR="93848" marT="46924" marB="46924"/>
                </a:tc>
                <a:extLst>
                  <a:ext uri="{0D108BD9-81ED-4DB2-BD59-A6C34878D82A}">
                    <a16:rowId xmlns:a16="http://schemas.microsoft.com/office/drawing/2014/main" val="3941308073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User Input</a:t>
                      </a:r>
                    </a:p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Page</a:t>
                      </a:r>
                    </a:p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(Test ID-4)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Key-5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Generate questions for math.</a:t>
                      </a:r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Teachers should be able to input math questions for the assignment.</a:t>
                      </a:r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Wingdings"/>
                        <a:buChar char="Ø"/>
                      </a:pPr>
                      <a:r>
                        <a:rPr lang="en-US" sz="1900"/>
                        <a:t>After a teacher/educator login to smart Grader they will be able to input math questions  using "Insert question," button.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900"/>
                        <a:t>Pass</a:t>
                      </a:r>
                    </a:p>
                  </a:txBody>
                  <a:tcPr marL="93847" marR="93847" marT="46923" marB="46923"/>
                </a:tc>
                <a:extLst>
                  <a:ext uri="{0D108BD9-81ED-4DB2-BD59-A6C34878D82A}">
                    <a16:rowId xmlns:a16="http://schemas.microsoft.com/office/drawing/2014/main" val="868185079"/>
                  </a:ext>
                </a:extLst>
              </a:tr>
              <a:tr h="167153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/>
                        <a:t>User Input</a:t>
                      </a:r>
                    </a:p>
                    <a:p>
                      <a:pPr lvl="0">
                        <a:buNone/>
                      </a:pPr>
                      <a:r>
                        <a:rPr lang="en-US" sz="1900" b="0" i="0" u="none" strike="noStrike" noProof="0"/>
                        <a:t>Page</a:t>
                      </a:r>
                    </a:p>
                    <a:p>
                      <a:pPr lvl="0">
                        <a:buNone/>
                      </a:pPr>
                      <a:r>
                        <a:rPr lang="en-US" sz="1900" b="0" i="0" u="none" strike="noStrike" noProof="0"/>
                        <a:t>(Test ID-5)</a:t>
                      </a:r>
                      <a:endParaRPr lang="en-US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Key-6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Delete questions 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marL="285750" lvl="0" indent="-285750">
                        <a:buClr>
                          <a:srgbClr val="000000"/>
                        </a:buClr>
                        <a:buFont typeface="Wingdings,Sans-Serif"/>
                        <a:buChar char="Ø"/>
                      </a:pPr>
                      <a:r>
                        <a:rPr lang="en-US" sz="1800" b="0" i="0" u="none" strike="noStrike" noProof="0"/>
                        <a:t>Teachers should be able to delete any questions from the assignment.</a:t>
                      </a:r>
                    </a:p>
                    <a:p>
                      <a:pPr marL="0" lvl="0" indent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marL="342900" lvl="0" indent="-342900">
                        <a:buClr>
                          <a:srgbClr val="000000"/>
                        </a:buClr>
                        <a:buFont typeface="Wingdings,Sans-Serif"/>
                        <a:buChar char="Ø"/>
                      </a:pPr>
                      <a:r>
                        <a:rPr lang="en-US" sz="19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After teacher/educator login to smart Grader they will be able to delete any questions  using 'delete question' button</a:t>
                      </a:r>
                      <a:r>
                        <a:rPr lang="en-US" sz="1900" b="0" i="0" u="none" strike="noStrike" noProof="0">
                          <a:latin typeface="Calibri"/>
                        </a:rPr>
                        <a:t>.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900"/>
                        <a:t>Pass</a:t>
                      </a:r>
                    </a:p>
                  </a:txBody>
                  <a:tcPr marL="93847" marR="93847" marT="46923" marB="46923"/>
                </a:tc>
                <a:extLst>
                  <a:ext uri="{0D108BD9-81ED-4DB2-BD59-A6C34878D82A}">
                    <a16:rowId xmlns:a16="http://schemas.microsoft.com/office/drawing/2014/main" val="2346635143"/>
                  </a:ext>
                </a:extLst>
              </a:tr>
              <a:tr h="109341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User Input</a:t>
                      </a:r>
                    </a:p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Page</a:t>
                      </a:r>
                    </a:p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(Test ID-6)</a:t>
                      </a:r>
                      <a:endParaRPr lang="en-US"/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Key-6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Locate the upload file button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Teachers should locate the upload file button to upload the textbook pdf or notes to upload.</a:t>
                      </a:r>
                      <a:endParaRPr lang="en-US"/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Wingdings"/>
                        <a:buChar char="Ø"/>
                      </a:pPr>
                      <a:r>
                        <a:rPr lang="en-US" sz="1900"/>
                        <a:t>This feature will be available by next semester.</a:t>
                      </a:r>
                    </a:p>
                  </a:txBody>
                  <a:tcPr marL="93848" marR="93848" marT="46924" marB="46924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900"/>
                        <a:t>Fail</a:t>
                      </a:r>
                    </a:p>
                  </a:txBody>
                  <a:tcPr marL="93848" marR="93848" marT="46924" marB="46924"/>
                </a:tc>
                <a:extLst>
                  <a:ext uri="{0D108BD9-81ED-4DB2-BD59-A6C34878D82A}">
                    <a16:rowId xmlns:a16="http://schemas.microsoft.com/office/drawing/2014/main" val="497251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142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6CAFD306-2920-404C-B999-9E2F27D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F1E5DC-AA7D-4137-85CB-A9996A49E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C1D2F2E-9C26-4E08-844E-F8FFD06CF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5CA2DDC-CD1B-4343-9F61-3DC455115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769444"/>
              </p:ext>
            </p:extLst>
          </p:nvPr>
        </p:nvGraphicFramePr>
        <p:xfrm>
          <a:off x="108857" y="145142"/>
          <a:ext cx="11946097" cy="655868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1428">
                  <a:extLst>
                    <a:ext uri="{9D8B030D-6E8A-4147-A177-3AD203B41FA5}">
                      <a16:colId xmlns:a16="http://schemas.microsoft.com/office/drawing/2014/main" val="2369533755"/>
                    </a:ext>
                  </a:extLst>
                </a:gridCol>
                <a:gridCol w="843642">
                  <a:extLst>
                    <a:ext uri="{9D8B030D-6E8A-4147-A177-3AD203B41FA5}">
                      <a16:colId xmlns:a16="http://schemas.microsoft.com/office/drawing/2014/main" val="1464352909"/>
                    </a:ext>
                  </a:extLst>
                </a:gridCol>
                <a:gridCol w="2305957">
                  <a:extLst>
                    <a:ext uri="{9D8B030D-6E8A-4147-A177-3AD203B41FA5}">
                      <a16:colId xmlns:a16="http://schemas.microsoft.com/office/drawing/2014/main" val="2096420273"/>
                    </a:ext>
                  </a:extLst>
                </a:gridCol>
                <a:gridCol w="3236684">
                  <a:extLst>
                    <a:ext uri="{9D8B030D-6E8A-4147-A177-3AD203B41FA5}">
                      <a16:colId xmlns:a16="http://schemas.microsoft.com/office/drawing/2014/main" val="333345989"/>
                    </a:ext>
                  </a:extLst>
                </a:gridCol>
                <a:gridCol w="3335654">
                  <a:extLst>
                    <a:ext uri="{9D8B030D-6E8A-4147-A177-3AD203B41FA5}">
                      <a16:colId xmlns:a16="http://schemas.microsoft.com/office/drawing/2014/main" val="2032927134"/>
                    </a:ext>
                  </a:extLst>
                </a:gridCol>
                <a:gridCol w="772732">
                  <a:extLst>
                    <a:ext uri="{9D8B030D-6E8A-4147-A177-3AD203B41FA5}">
                      <a16:colId xmlns:a16="http://schemas.microsoft.com/office/drawing/2014/main" val="87021561"/>
                    </a:ext>
                  </a:extLst>
                </a:gridCol>
              </a:tblGrid>
              <a:tr h="7774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TEST CASES FOR</a:t>
                      </a:r>
                      <a:endParaRPr lang="en-US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ID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  TEST CASES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        EXPECTED RESULTS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Actual Result</a:t>
                      </a:r>
                    </a:p>
                  </a:txBody>
                  <a:tcPr marL="93848" marR="93848" marT="46924" marB="4692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Pass/Fail</a:t>
                      </a:r>
                    </a:p>
                  </a:txBody>
                  <a:tcPr marL="93848" marR="93848" marT="46924" marB="46924"/>
                </a:tc>
                <a:extLst>
                  <a:ext uri="{0D108BD9-81ED-4DB2-BD59-A6C34878D82A}">
                    <a16:rowId xmlns:a16="http://schemas.microsoft.com/office/drawing/2014/main" val="3941308073"/>
                  </a:ext>
                </a:extLst>
              </a:tr>
              <a:tr h="137110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User Input</a:t>
                      </a:r>
                    </a:p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Page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(Test ID-7)</a:t>
                      </a:r>
                      <a:endParaRPr lang="en-US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Key-7</a:t>
                      </a:r>
                      <a:endParaRPr lang="en-US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Submit the questions</a:t>
                      </a:r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en-US"/>
                        <a:t>Teachers should find the submit button to finally upload the file</a:t>
                      </a:r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Wingdings"/>
                        <a:buChar char="Ø"/>
                      </a:pPr>
                      <a:r>
                        <a:rPr lang="en-US" sz="1900"/>
                        <a:t>A Teacher/educator should be able to update the questions using 'Update' button.</a:t>
                      </a:r>
                      <a:endParaRPr lang="en-US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900"/>
                        <a:t>Pass</a:t>
                      </a:r>
                      <a:endParaRPr lang="en-US"/>
                    </a:p>
                  </a:txBody>
                  <a:tcPr marL="93847" marR="93847" marT="46923" marB="46923"/>
                </a:tc>
                <a:extLst>
                  <a:ext uri="{0D108BD9-81ED-4DB2-BD59-A6C34878D82A}">
                    <a16:rowId xmlns:a16="http://schemas.microsoft.com/office/drawing/2014/main" val="2046528456"/>
                  </a:ext>
                </a:extLst>
              </a:tr>
              <a:tr h="137110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User Input</a:t>
                      </a:r>
                      <a:endParaRPr lang="en-US" sz="1900"/>
                    </a:p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Page</a:t>
                      </a:r>
                    </a:p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(Test ID-8)</a:t>
                      </a:r>
                      <a:endParaRPr lang="en-US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Key-8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Load Test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en-US"/>
                        <a:t>Students should be able to find the 'load test' button on the page.</a:t>
                      </a:r>
                    </a:p>
                  </a:txBody>
                  <a:tcPr marL="93849" marR="93849" marT="46924" marB="46924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Wingdings"/>
                        <a:buChar char="Ø"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After a student logs in to smart Grader, they will be able to find 'load test' button on the page.</a:t>
                      </a:r>
                      <a:endParaRPr lang="en-US" sz="1900"/>
                    </a:p>
                  </a:txBody>
                  <a:tcPr marL="93848" marR="93848" marT="46924" marB="46924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900"/>
                        <a:t>Pass</a:t>
                      </a:r>
                    </a:p>
                  </a:txBody>
                  <a:tcPr marL="93848" marR="93848" marT="46924" marB="46924"/>
                </a:tc>
                <a:extLst>
                  <a:ext uri="{0D108BD9-81ED-4DB2-BD59-A6C34878D82A}">
                    <a16:rowId xmlns:a16="http://schemas.microsoft.com/office/drawing/2014/main" val="497251389"/>
                  </a:ext>
                </a:extLst>
              </a:tr>
              <a:tr h="14559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User Input</a:t>
                      </a:r>
                    </a:p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Page</a:t>
                      </a:r>
                    </a:p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(Test ID-9)</a:t>
                      </a:r>
                      <a:endParaRPr lang="en-US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Key-9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Update</a:t>
                      </a:r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en-US"/>
                        <a:t>Students should be able to update their answers.</a:t>
                      </a:r>
                    </a:p>
                  </a:txBody>
                  <a:tcPr marL="93848" marR="93848" marT="46923" marB="46923"/>
                </a:tc>
                <a:tc>
                  <a:txBody>
                    <a:bodyPr/>
                    <a:lstStyle/>
                    <a:p>
                      <a:pPr marL="342900" lvl="0" indent="-342900">
                        <a:buClr>
                          <a:srgbClr val="000000"/>
                        </a:buClr>
                        <a:buFont typeface="Wingdings,Sans-Serif"/>
                        <a:buChar char="Ø"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A student should be able to update the answers using 'Update' button.</a:t>
                      </a:r>
                    </a:p>
                    <a:p>
                      <a:pPr marL="342900" lvl="0" indent="-342900">
                        <a:buFont typeface="Wingdings"/>
                        <a:buChar char="Ø"/>
                      </a:pPr>
                      <a:endParaRPr lang="en-US" sz="1900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900"/>
                        <a:t>Pass</a:t>
                      </a:r>
                    </a:p>
                  </a:txBody>
                  <a:tcPr marL="93847" marR="93847" marT="46923" marB="46923"/>
                </a:tc>
                <a:extLst>
                  <a:ext uri="{0D108BD9-81ED-4DB2-BD59-A6C34878D82A}">
                    <a16:rowId xmlns:a16="http://schemas.microsoft.com/office/drawing/2014/main" val="4106439085"/>
                  </a:ext>
                </a:extLst>
              </a:tr>
              <a:tr h="15831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User Input</a:t>
                      </a:r>
                      <a:endParaRPr lang="en-US" sz="1900"/>
                    </a:p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Page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alibri"/>
                        </a:rPr>
                        <a:t>(Test ID-10)</a:t>
                      </a:r>
                      <a:endParaRPr lang="en-US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/>
                        <a:t>Key-4</a:t>
                      </a:r>
                      <a:endParaRPr lang="en-US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Displaying Subject</a:t>
                      </a:r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Wingdings"/>
                        <a:buChar char="Ø"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Every user would be able to locate a button which will display all the subjects for which they can get/create assignments.</a:t>
                      </a:r>
                      <a:endParaRPr lang="en-US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Wingdings"/>
                        <a:buChar char="Ø"/>
                      </a:pPr>
                      <a:r>
                        <a:rPr lang="en-US" sz="1900"/>
                        <a:t>After the user login to the application every user would be able to locate 'subject' dropdown </a:t>
                      </a:r>
                      <a:r>
                        <a:rPr lang="en-US" sz="1900" b="0" i="0" u="none" strike="noStrike" noProof="0">
                          <a:latin typeface="Calibri"/>
                        </a:rPr>
                        <a:t>on the left-hand side of their page.</a:t>
                      </a:r>
                      <a:endParaRPr lang="en-US" sz="1900"/>
                    </a:p>
                  </a:txBody>
                  <a:tcPr marL="93847" marR="93847" marT="46923" marB="46923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900"/>
                        <a:t>Pass</a:t>
                      </a:r>
                      <a:endParaRPr lang="en-US"/>
                    </a:p>
                  </a:txBody>
                  <a:tcPr marL="93847" marR="93847" marT="46923" marB="46923"/>
                </a:tc>
                <a:extLst>
                  <a:ext uri="{0D108BD9-81ED-4DB2-BD59-A6C34878D82A}">
                    <a16:rowId xmlns:a16="http://schemas.microsoft.com/office/drawing/2014/main" val="1829683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1731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C0CDD34-455E-4188-B6E6-C57A40E43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80DBA1-569A-1B83-FED2-76EDD5CA7E70}"/>
              </a:ext>
            </a:extLst>
          </p:cNvPr>
          <p:cNvSpPr txBox="1"/>
          <p:nvPr/>
        </p:nvSpPr>
        <p:spPr>
          <a:xfrm>
            <a:off x="8141110" y="639097"/>
            <a:ext cx="3401961" cy="3686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SPRINT-4 BURNDOWN CHART</a:t>
            </a:r>
            <a:endParaRPr lang="en-US" sz="4800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E6A45D2-E75B-2445-BFEF-82238BEB7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128055"/>
            <a:ext cx="6912217" cy="407820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1C2058-47F2-4937-AFC4-04B58EC1A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E089E-E773-40BF-B966-E1B54156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A56A1B-DB74-41DA-B78B-0C762EE7B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4A329F9-B426-A686-F4C0-F6E6E06CD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0" y="2162059"/>
            <a:ext cx="20955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18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93586641-0E54-E4E2-4F2B-0DDFD8840F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37E00EB-3A82-D18E-35A7-A01ADFFCED3C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SPRINT-5 RECAP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725D8-2069-F8DE-F72A-760AC742A9DD}"/>
              </a:ext>
            </a:extLst>
          </p:cNvPr>
          <p:cNvSpPr txBox="1"/>
          <p:nvPr/>
        </p:nvSpPr>
        <p:spPr>
          <a:xfrm>
            <a:off x="9857708" y="6657945"/>
            <a:ext cx="233429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1590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2D4A5A80-D448-008F-C301-BA80DDD518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311" r="9134" b="1"/>
          <a:stretch/>
        </p:blipFill>
        <p:spPr>
          <a:xfrm>
            <a:off x="939" y="39603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1B2A2D1-C4CB-BD5A-79F1-3190D668AFD0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PROJECT DESCRIPTION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9479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562714"/>
              </p:ext>
            </p:extLst>
          </p:nvPr>
        </p:nvGraphicFramePr>
        <p:xfrm>
          <a:off x="188685" y="457200"/>
          <a:ext cx="11817759" cy="607078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12563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922084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4512850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571640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1799311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  <a:gridCol w="1799311">
                  <a:extLst>
                    <a:ext uri="{9D8B030D-6E8A-4147-A177-3AD203B41FA5}">
                      <a16:colId xmlns:a16="http://schemas.microsoft.com/office/drawing/2014/main" val="427536064"/>
                    </a:ext>
                  </a:extLst>
                </a:gridCol>
              </a:tblGrid>
              <a:tr h="806792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   </a:t>
                      </a:r>
                      <a:endParaRPr lang="en-US" sz="1500" b="1">
                        <a:effectLst/>
                      </a:endParaRPr>
                    </a:p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   </a:t>
                      </a:r>
                      <a:endParaRPr lang="en-US" sz="1500" b="1">
                        <a:effectLst/>
                      </a:endParaRPr>
                    </a:p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    Key​​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</a:t>
                      </a:r>
                      <a:endParaRPr lang="en-US" sz="1500" b="1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                            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endParaRPr lang="en-US" sz="15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Story/Task Points​​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Priority​​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Status</a:t>
                      </a:r>
                      <a:endParaRPr lang="en-US"/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1362289"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 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Key-22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Modify login page for users with more advanced features(including all the information regarding Smart Grader on the login page).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  <a:endParaRPr lang="en-US"/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1787984450"/>
                  </a:ext>
                </a:extLst>
              </a:tr>
              <a:tr h="1362289"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just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just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Story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just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just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Key-10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As an educator, I want to know the update on the new features that are added to the Smart Grader application so that I can use them. </a:t>
                      </a:r>
                    </a:p>
                    <a:p>
                      <a:pPr marL="0"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kern="1200" noProof="0">
                        <a:effectLst/>
                      </a:endParaRP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4184630070"/>
                  </a:ext>
                </a:extLst>
              </a:tr>
              <a:tr h="1071315"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Task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Key-23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8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Modify the user input page to enable users to scroll down the subject's tab.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5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Highest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Done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2008014199"/>
                  </a:ext>
                </a:extLst>
              </a:tr>
              <a:tr h="1468098"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just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Story 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just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Key-11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As an educator, I want to access the 'Subject Tab' so that I can get a list of all the subjects for which I would be able to create assignments for the students. </a:t>
                      </a:r>
                    </a:p>
                    <a:p>
                      <a:pPr marL="0" lvl="0" algn="just">
                        <a:buNone/>
                      </a:pPr>
                      <a:endParaRPr lang="en-US" sz="1800" b="0" i="0" u="none" strike="noStrike" kern="1200" noProof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130465606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81D14C-D4F7-1427-BE82-F2215EDEEC02}"/>
              </a:ext>
            </a:extLst>
          </p:cNvPr>
          <p:cNvSpPr txBox="1"/>
          <p:nvPr/>
        </p:nvSpPr>
        <p:spPr>
          <a:xfrm>
            <a:off x="3185886" y="-65315"/>
            <a:ext cx="693782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ea typeface="+mn-lt"/>
                <a:cs typeface="+mn-lt"/>
              </a:rPr>
              <a:t>Completed Task/Stories for Sprint-5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21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48664"/>
              </p:ext>
            </p:extLst>
          </p:nvPr>
        </p:nvGraphicFramePr>
        <p:xfrm>
          <a:off x="188685" y="457200"/>
          <a:ext cx="11817759" cy="606825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12563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922084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4512850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571640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1799311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  <a:gridCol w="1799311">
                  <a:extLst>
                    <a:ext uri="{9D8B030D-6E8A-4147-A177-3AD203B41FA5}">
                      <a16:colId xmlns:a16="http://schemas.microsoft.com/office/drawing/2014/main" val="427536064"/>
                    </a:ext>
                  </a:extLst>
                </a:gridCol>
              </a:tblGrid>
              <a:tr h="944294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   </a:t>
                      </a:r>
                      <a:endParaRPr lang="en-US" sz="1500" b="1">
                        <a:effectLst/>
                      </a:endParaRPr>
                    </a:p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    Key​​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</a:t>
                      </a:r>
                      <a:endParaRPr lang="en-US" sz="1500" b="1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                            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endParaRPr lang="en-US" sz="15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Story/Task Points​​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Priority​​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Status</a:t>
                      </a:r>
                      <a:endParaRPr lang="en-US"/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1455143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Key-24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Modify the user homepage to enable user to logout from Smart Grader application without any issue.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Done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499859023"/>
                  </a:ext>
                </a:extLst>
              </a:tr>
              <a:tr h="1455143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Story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Key-12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As a student, I want to logout from the application after successfully submitting my homework but was unable to logout. 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kern="1200" noProof="0">
                        <a:effectLst/>
                        <a:latin typeface="Calibri"/>
                      </a:endParaRP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1082781103"/>
                  </a:ext>
                </a:extLst>
              </a:tr>
              <a:tr h="1083617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Key-25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Work on the back-end code for English(text based) assignment grading.</a:t>
                      </a:r>
                    </a:p>
                    <a:p>
                      <a:pPr marL="0" lvl="0" algn="just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Done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1728701618"/>
                  </a:ext>
                </a:extLst>
              </a:tr>
              <a:tr h="1130057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Key-26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the wiki page and create milestone timelines for upcoming sprints.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Low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Done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422429854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81D14C-D4F7-1427-BE82-F2215EDEEC02}"/>
              </a:ext>
            </a:extLst>
          </p:cNvPr>
          <p:cNvSpPr txBox="1"/>
          <p:nvPr/>
        </p:nvSpPr>
        <p:spPr>
          <a:xfrm>
            <a:off x="3185886" y="-65315"/>
            <a:ext cx="693782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ea typeface="+mn-lt"/>
                <a:cs typeface="+mn-lt"/>
              </a:rPr>
              <a:t>Completed Task/Stories for Sprint-5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25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419409"/>
              </p:ext>
            </p:extLst>
          </p:nvPr>
        </p:nvGraphicFramePr>
        <p:xfrm>
          <a:off x="188685" y="457200"/>
          <a:ext cx="11817759" cy="610843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12563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922084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4512850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571640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1799311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  <a:gridCol w="1799311">
                  <a:extLst>
                    <a:ext uri="{9D8B030D-6E8A-4147-A177-3AD203B41FA5}">
                      <a16:colId xmlns:a16="http://schemas.microsoft.com/office/drawing/2014/main" val="427536064"/>
                    </a:ext>
                  </a:extLst>
                </a:gridCol>
              </a:tblGrid>
              <a:tr h="944294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   </a:t>
                      </a:r>
                      <a:endParaRPr lang="en-US" sz="1500" b="1">
                        <a:effectLst/>
                      </a:endParaRPr>
                    </a:p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    Key​​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</a:t>
                      </a:r>
                      <a:endParaRPr lang="en-US" sz="1500" b="1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                            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endParaRPr lang="en-US" sz="15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Story/Task Points​​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Priority​​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Status</a:t>
                      </a:r>
                      <a:endParaRPr lang="en-US"/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781210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Key-27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Built the teacher-</a:t>
                      </a:r>
                      <a:r>
                        <a:rPr lang="en-US" sz="1800" b="0" i="0" u="none" strike="noStrike" kern="1200" noProof="0" err="1">
                          <a:effectLst/>
                        </a:rPr>
                        <a:t>english</a:t>
                      </a:r>
                      <a:r>
                        <a:rPr lang="en-US" sz="1800" b="0" i="0" u="none" strike="noStrike" kern="1200" noProof="0">
                          <a:effectLst/>
                        </a:rPr>
                        <a:t> html.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8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Highest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In Progress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499859023"/>
                  </a:ext>
                </a:extLst>
              </a:tr>
              <a:tr h="794016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Key-28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Setup database tables for teacher and student.</a:t>
                      </a:r>
                      <a:endParaRPr lang="en-US">
                        <a:latin typeface="Calibri"/>
                      </a:endParaRP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5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In Progress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1082781103"/>
                  </a:ext>
                </a:extLst>
              </a:tr>
              <a:tr h="768403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Key-29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Built backend functionality to insert questions.</a:t>
                      </a:r>
                      <a:endParaRPr lang="en-US"/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</a:rPr>
                        <a:t>In Progress</a:t>
                      </a:r>
                      <a:endParaRPr lang="en-US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1728701618"/>
                  </a:ext>
                </a:extLst>
              </a:tr>
              <a:tr h="883663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Key-30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Built backend functionality to update questions.</a:t>
                      </a:r>
                      <a:endParaRPr lang="en-US"/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</a:rPr>
                        <a:t>In Progress</a:t>
                      </a:r>
                      <a:endParaRPr lang="en-US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4224298542"/>
                  </a:ext>
                </a:extLst>
              </a:tr>
              <a:tr h="768403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Key-31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Built backend functionality to delete questions.</a:t>
                      </a:r>
                      <a:endParaRPr lang="en-US"/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In Progress</a:t>
                      </a:r>
                      <a:endParaRPr lang="en-US"/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2111442097"/>
                  </a:ext>
                </a:extLst>
              </a:tr>
              <a:tr h="1130055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Key-32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View text that will be used in ML process to check students answers to teacher's questions.</a:t>
                      </a:r>
                    </a:p>
                    <a:p>
                      <a:pPr marL="0" lvl="0" algn="just">
                        <a:buNone/>
                      </a:pPr>
                      <a:endParaRPr lang="en-US" sz="1800" b="0" i="0" u="none" strike="noStrike" kern="1200" noProof="0">
                        <a:effectLst/>
                      </a:endParaRP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Medium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In Progress</a:t>
                      </a:r>
                      <a:endParaRPr lang="en-US"/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354237712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81D14C-D4F7-1427-BE82-F2215EDEEC02}"/>
              </a:ext>
            </a:extLst>
          </p:cNvPr>
          <p:cNvSpPr txBox="1"/>
          <p:nvPr/>
        </p:nvSpPr>
        <p:spPr>
          <a:xfrm>
            <a:off x="3185886" y="-65315"/>
            <a:ext cx="6937827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ea typeface="+mn-lt"/>
                <a:cs typeface="+mn-lt"/>
              </a:rPr>
              <a:t>SPRINT BACKLOG(SPRINT-5)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61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8570859-196A-4A70-BE8D-0B85F5ECD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124479"/>
              </p:ext>
            </p:extLst>
          </p:nvPr>
        </p:nvGraphicFramePr>
        <p:xfrm>
          <a:off x="12806" y="211310"/>
          <a:ext cx="12117250" cy="5837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092">
                  <a:extLst>
                    <a:ext uri="{9D8B030D-6E8A-4147-A177-3AD203B41FA5}">
                      <a16:colId xmlns:a16="http://schemas.microsoft.com/office/drawing/2014/main" val="2736054905"/>
                    </a:ext>
                  </a:extLst>
                </a:gridCol>
                <a:gridCol w="682171">
                  <a:extLst>
                    <a:ext uri="{9D8B030D-6E8A-4147-A177-3AD203B41FA5}">
                      <a16:colId xmlns:a16="http://schemas.microsoft.com/office/drawing/2014/main" val="3022563169"/>
                    </a:ext>
                  </a:extLst>
                </a:gridCol>
                <a:gridCol w="1683448">
                  <a:extLst>
                    <a:ext uri="{9D8B030D-6E8A-4147-A177-3AD203B41FA5}">
                      <a16:colId xmlns:a16="http://schemas.microsoft.com/office/drawing/2014/main" val="178894745"/>
                    </a:ext>
                  </a:extLst>
                </a:gridCol>
                <a:gridCol w="2577667">
                  <a:extLst>
                    <a:ext uri="{9D8B030D-6E8A-4147-A177-3AD203B41FA5}">
                      <a16:colId xmlns:a16="http://schemas.microsoft.com/office/drawing/2014/main" val="3857643420"/>
                    </a:ext>
                  </a:extLst>
                </a:gridCol>
                <a:gridCol w="2577667">
                  <a:extLst>
                    <a:ext uri="{9D8B030D-6E8A-4147-A177-3AD203B41FA5}">
                      <a16:colId xmlns:a16="http://schemas.microsoft.com/office/drawing/2014/main" val="3311589623"/>
                    </a:ext>
                  </a:extLst>
                </a:gridCol>
                <a:gridCol w="2481559">
                  <a:extLst>
                    <a:ext uri="{9D8B030D-6E8A-4147-A177-3AD203B41FA5}">
                      <a16:colId xmlns:a16="http://schemas.microsoft.com/office/drawing/2014/main" val="2985071959"/>
                    </a:ext>
                  </a:extLst>
                </a:gridCol>
                <a:gridCol w="795646">
                  <a:extLst>
                    <a:ext uri="{9D8B030D-6E8A-4147-A177-3AD203B41FA5}">
                      <a16:colId xmlns:a16="http://schemas.microsoft.com/office/drawing/2014/main" val="2000603647"/>
                    </a:ext>
                  </a:extLst>
                </a:gridCol>
              </a:tblGrid>
              <a:tr h="1148119"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TEST CASES 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900">
                          <a:effectLst/>
                        </a:rPr>
                        <a:t>FOR​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  TEST CASES​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>
                          <a:effectLst/>
                        </a:rPr>
                        <a:t>TEST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   EXPECTED RESULTS​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ACTUAL RESULT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Pass/Fail​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80128"/>
                  </a:ext>
                </a:extLst>
              </a:tr>
              <a:tr h="2171743"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Homepage​</a:t>
                      </a:r>
                    </a:p>
                    <a:p>
                      <a:pPr lvl="0">
                        <a:buNone/>
                      </a:pPr>
                      <a:r>
                        <a:rPr lang="en-US" sz="1900">
                          <a:effectLst/>
                        </a:rPr>
                        <a:t>(Test ID-11)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Key-12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effectLst/>
                          <a:latin typeface="Calibri"/>
                        </a:rPr>
                        <a:t>Logout button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1900">
                          <a:effectLst/>
                        </a:rPr>
                        <a:t>Users could not log out of their accounts.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fontAlgn="base">
                        <a:buClr>
                          <a:srgbClr val="000000"/>
                        </a:buClr>
                        <a:buFont typeface="Wingdings,Sans-Serif" panose="020B0604020202020204" pitchFamily="34" charset="0"/>
                        <a:buChar char="Ø"/>
                      </a:pPr>
                      <a:r>
                        <a:rPr lang="en-US" sz="1900" b="0" i="0" u="none" strike="noStrike" noProof="0">
                          <a:effectLst/>
                          <a:latin typeface="Calibri"/>
                        </a:rPr>
                        <a:t>Every user should be able to  log out of the application.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US" sz="19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buFont typeface="Wingdings"/>
                        <a:buChar char="Ø"/>
                      </a:pPr>
                      <a:r>
                        <a:rPr lang="en-US" sz="1900" b="0" i="0" u="none" strike="noStrike" noProof="0">
                          <a:effectLst/>
                          <a:latin typeface="Calibri"/>
                        </a:rPr>
                        <a:t>Every user would be able to find the logout option in the top right-hand side of the page .</a:t>
                      </a:r>
                      <a:endParaRPr lang="en-US" sz="19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Pass​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0722"/>
                  </a:ext>
                </a:extLst>
              </a:tr>
              <a:tr h="2517562">
                <a:tc>
                  <a:txBody>
                    <a:bodyPr/>
                    <a:lstStyle/>
                    <a:p>
                      <a:pPr fontAlgn="auto"/>
                      <a:r>
                        <a:rPr lang="en-US" sz="1900">
                          <a:effectLst/>
                        </a:rPr>
                        <a:t>​Login Page</a:t>
                      </a:r>
                    </a:p>
                    <a:p>
                      <a:pPr lvl="0">
                        <a:buNone/>
                      </a:pPr>
                      <a:r>
                        <a:rPr lang="en-US" sz="1900">
                          <a:effectLst/>
                        </a:rPr>
                        <a:t>(Test ID-12)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Key-11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Feature 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1900">
                          <a:effectLst/>
                        </a:rPr>
                        <a:t>New feature updates would be visible.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buFont typeface="Wingdings"/>
                        <a:buChar char="Ø"/>
                      </a:pPr>
                      <a:r>
                        <a:rPr lang="en-US" sz="1900">
                          <a:effectLst/>
                        </a:rPr>
                        <a:t>Every user should get an update of the new features </a:t>
                      </a:r>
                      <a:r>
                        <a:rPr lang="en-US" sz="1900" b="0" i="0" u="none" strike="noStrike" noProof="0">
                          <a:effectLst/>
                          <a:latin typeface="Calibri"/>
                        </a:rPr>
                        <a:t>that have been added to the Smart Grader.</a:t>
                      </a:r>
                    </a:p>
                    <a:p>
                      <a:pPr marL="0" lvl="0" indent="0">
                        <a:buNone/>
                      </a:pPr>
                      <a:endParaRPr lang="en-US" sz="19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buFont typeface="Wingdings"/>
                        <a:buChar char="Ø"/>
                      </a:pPr>
                      <a:r>
                        <a:rPr lang="en-US" sz="1900">
                          <a:effectLst/>
                        </a:rPr>
                        <a:t>Every user would be able to find the feature button on the top  of the login page.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Pass​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1221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ACDC10B-77C2-1256-2D93-A7AA747DA7A1}"/>
              </a:ext>
            </a:extLst>
          </p:cNvPr>
          <p:cNvSpPr txBox="1"/>
          <p:nvPr/>
        </p:nvSpPr>
        <p:spPr>
          <a:xfrm>
            <a:off x="4397829" y="637086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TEST CASE FOR SPRINT-5</a:t>
            </a:r>
          </a:p>
        </p:txBody>
      </p:sp>
    </p:spTree>
    <p:extLst>
      <p:ext uri="{BB962C8B-B14F-4D97-AF65-F5344CB8AC3E}">
        <p14:creationId xmlns:p14="http://schemas.microsoft.com/office/powerpoint/2010/main" val="3689806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8F1523-CD9F-477D-9E7A-F6E0C9397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857811"/>
              </p:ext>
            </p:extLst>
          </p:nvPr>
        </p:nvGraphicFramePr>
        <p:xfrm>
          <a:off x="50800" y="210457"/>
          <a:ext cx="12089926" cy="391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142">
                  <a:extLst>
                    <a:ext uri="{9D8B030D-6E8A-4147-A177-3AD203B41FA5}">
                      <a16:colId xmlns:a16="http://schemas.microsoft.com/office/drawing/2014/main" val="2736054905"/>
                    </a:ext>
                  </a:extLst>
                </a:gridCol>
                <a:gridCol w="693964">
                  <a:extLst>
                    <a:ext uri="{9D8B030D-6E8A-4147-A177-3AD203B41FA5}">
                      <a16:colId xmlns:a16="http://schemas.microsoft.com/office/drawing/2014/main" val="3022563169"/>
                    </a:ext>
                  </a:extLst>
                </a:gridCol>
                <a:gridCol w="1548281">
                  <a:extLst>
                    <a:ext uri="{9D8B030D-6E8A-4147-A177-3AD203B41FA5}">
                      <a16:colId xmlns:a16="http://schemas.microsoft.com/office/drawing/2014/main" val="178894745"/>
                    </a:ext>
                  </a:extLst>
                </a:gridCol>
                <a:gridCol w="2577667">
                  <a:extLst>
                    <a:ext uri="{9D8B030D-6E8A-4147-A177-3AD203B41FA5}">
                      <a16:colId xmlns:a16="http://schemas.microsoft.com/office/drawing/2014/main" val="3857643420"/>
                    </a:ext>
                  </a:extLst>
                </a:gridCol>
                <a:gridCol w="2577667">
                  <a:extLst>
                    <a:ext uri="{9D8B030D-6E8A-4147-A177-3AD203B41FA5}">
                      <a16:colId xmlns:a16="http://schemas.microsoft.com/office/drawing/2014/main" val="3311589623"/>
                    </a:ext>
                  </a:extLst>
                </a:gridCol>
                <a:gridCol w="2481559">
                  <a:extLst>
                    <a:ext uri="{9D8B030D-6E8A-4147-A177-3AD203B41FA5}">
                      <a16:colId xmlns:a16="http://schemas.microsoft.com/office/drawing/2014/main" val="2985071959"/>
                    </a:ext>
                  </a:extLst>
                </a:gridCol>
                <a:gridCol w="795646">
                  <a:extLst>
                    <a:ext uri="{9D8B030D-6E8A-4147-A177-3AD203B41FA5}">
                      <a16:colId xmlns:a16="http://schemas.microsoft.com/office/drawing/2014/main" val="2000603647"/>
                    </a:ext>
                  </a:extLst>
                </a:gridCol>
              </a:tblGrid>
              <a:tr h="1028432"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TEST CASES 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900">
                          <a:effectLst/>
                        </a:rPr>
                        <a:t>FOR​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  TEST CASES​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>
                          <a:effectLst/>
                        </a:rPr>
                        <a:t>TEST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   EXPECTED RESULTS​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ACTUAL RESULT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Pass/Fail​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80128"/>
                  </a:ext>
                </a:extLst>
              </a:tr>
              <a:tr h="2889406">
                <a:tc>
                  <a:txBody>
                    <a:bodyPr/>
                    <a:lstStyle/>
                    <a:p>
                      <a:pPr fontAlgn="auto"/>
                      <a:r>
                        <a:rPr lang="en-US" sz="1900">
                          <a:effectLst/>
                        </a:rPr>
                        <a:t>​Homepage</a:t>
                      </a:r>
                    </a:p>
                    <a:p>
                      <a:pPr lvl="0">
                        <a:buNone/>
                      </a:pPr>
                      <a:r>
                        <a:rPr lang="en-US" sz="1900">
                          <a:effectLst/>
                        </a:rPr>
                        <a:t>(Test ID-13)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Key-11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Subject 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en-US" sz="1900" b="0" i="0" u="none" strike="noStrike" noProof="0">
                          <a:effectLst/>
                          <a:latin typeface="Calibri"/>
                        </a:rPr>
                        <a:t>Displaying Subject</a:t>
                      </a:r>
                      <a:endParaRPr lang="en-US" sz="19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fontAlgn="base">
                        <a:buClr>
                          <a:srgbClr val="000000"/>
                        </a:buClr>
                        <a:buFont typeface="Wingdings,Sans-Serif"/>
                        <a:buChar char="Ø"/>
                      </a:pPr>
                      <a:r>
                        <a:rPr lang="en-US" sz="1900" b="0" i="0" u="none" strike="noStrike" noProof="0">
                          <a:effectLst/>
                          <a:latin typeface="Calibri"/>
                        </a:rPr>
                        <a:t>Every user would be able to locate a button which will display all the subjects for which they can get/create assignments.</a:t>
                      </a:r>
                    </a:p>
                    <a:p>
                      <a:pPr marL="342900" lvl="0" indent="-342900">
                        <a:buFont typeface="Wingdings"/>
                        <a:buChar char="Ø"/>
                      </a:pPr>
                      <a:endParaRPr lang="en-US" sz="19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buClr>
                          <a:srgbClr val="000000"/>
                        </a:buClr>
                        <a:buFont typeface="Wingdings,Sans-Serif"/>
                        <a:buChar char="Ø"/>
                      </a:pPr>
                      <a:r>
                        <a:rPr lang="en-US" sz="1900" b="0" i="0" u="none" strike="noStrike" noProof="0">
                          <a:effectLst/>
                          <a:latin typeface="Calibri"/>
                        </a:rPr>
                        <a:t>After the user login to the application every user would be able to locate 'subject' dropdown on the left-hand side of their page.</a:t>
                      </a:r>
                    </a:p>
                    <a:p>
                      <a:pPr marL="0" lvl="0" indent="0">
                        <a:buNone/>
                      </a:pPr>
                      <a:endParaRPr lang="en-US" sz="19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900">
                          <a:effectLst/>
                        </a:rPr>
                        <a:t>Pass​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26456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E3FF628-E33E-FBC1-F86D-1A24E2598780}"/>
              </a:ext>
            </a:extLst>
          </p:cNvPr>
          <p:cNvSpPr txBox="1"/>
          <p:nvPr/>
        </p:nvSpPr>
        <p:spPr>
          <a:xfrm>
            <a:off x="4765222" y="640488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TEST CASE FOR SPRINT-5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06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C0CDD34-455E-4188-B6E6-C57A40E43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80DBA1-569A-1B83-FED2-76EDD5CA7E70}"/>
              </a:ext>
            </a:extLst>
          </p:cNvPr>
          <p:cNvSpPr txBox="1"/>
          <p:nvPr/>
        </p:nvSpPr>
        <p:spPr>
          <a:xfrm>
            <a:off x="8141110" y="639097"/>
            <a:ext cx="3401961" cy="3686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SPRINT-5 BURNDOWN CHART</a:t>
            </a:r>
            <a:endParaRPr lang="en-US" sz="4800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89784EC-C11D-4C56-2342-C3231A767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696042"/>
            <a:ext cx="6912217" cy="494223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1C2058-47F2-4937-AFC4-04B58EC1A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E089E-E773-40BF-B966-E1B54156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A56A1B-DB74-41DA-B78B-0C762EE7B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654947D-33CE-92FA-B33A-684BD400F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327" y="1799412"/>
            <a:ext cx="23431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57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picture containing text, envelope, stationary, businesscard&#10;&#10;Description automatically generated">
            <a:extLst>
              <a:ext uri="{FF2B5EF4-FFF2-40B4-BE49-F238E27FC236}">
                <a16:creationId xmlns:a16="http://schemas.microsoft.com/office/drawing/2014/main" id="{5B04B9F8-4A7A-4B6A-FFBD-3EEE42823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67240A5-7E30-1663-932E-1A912F6E354F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SPRINT-6 RECAP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83741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976069"/>
              </p:ext>
            </p:extLst>
          </p:nvPr>
        </p:nvGraphicFramePr>
        <p:xfrm>
          <a:off x="188685" y="457200"/>
          <a:ext cx="11817759" cy="614758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12563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922084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4512850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571640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1799311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  <a:gridCol w="1799311">
                  <a:extLst>
                    <a:ext uri="{9D8B030D-6E8A-4147-A177-3AD203B41FA5}">
                      <a16:colId xmlns:a16="http://schemas.microsoft.com/office/drawing/2014/main" val="427536064"/>
                    </a:ext>
                  </a:extLst>
                </a:gridCol>
              </a:tblGrid>
              <a:tr h="99327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   </a:t>
                      </a:r>
                      <a:endParaRPr lang="en-US" sz="1500" b="1">
                        <a:effectLst/>
                      </a:endParaRPr>
                    </a:p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    Key​​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</a:t>
                      </a:r>
                      <a:endParaRPr lang="en-US" sz="1500" b="1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                            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endParaRPr lang="en-US" sz="15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Story/Task Points​​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Priority​​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Status</a:t>
                      </a:r>
                      <a:endParaRPr lang="en-US"/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818784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Key-27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Built the teacher-</a:t>
                      </a:r>
                      <a:r>
                        <a:rPr lang="en-US" sz="1800" b="0" i="0" u="none" strike="noStrike" kern="1200" noProof="0" err="1">
                          <a:effectLst/>
                        </a:rPr>
                        <a:t>english</a:t>
                      </a:r>
                      <a:r>
                        <a:rPr lang="en-US" sz="1800" b="0" i="0" u="none" strike="noStrike" kern="1200" noProof="0">
                          <a:effectLst/>
                        </a:rPr>
                        <a:t> html.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8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Highest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Done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499859023"/>
                  </a:ext>
                </a:extLst>
              </a:tr>
              <a:tr h="926165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Story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Key-13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As an educator, I want to access the 'English' tab from Subject's menu so that I can set up English questions for the assignment.</a:t>
                      </a:r>
                      <a:endParaRPr lang="en-US"/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3745523715"/>
                  </a:ext>
                </a:extLst>
              </a:tr>
              <a:tr h="832206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Key-28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Setup database tables for teacher and student.</a:t>
                      </a:r>
                      <a:endParaRPr lang="en-US">
                        <a:latin typeface="Calibri"/>
                      </a:endParaRP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5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In Progress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1082781103"/>
                  </a:ext>
                </a:extLst>
              </a:tr>
              <a:tr h="845629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Key-29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Built backend functionality to insert questions.</a:t>
                      </a:r>
                      <a:endParaRPr lang="en-US"/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</a:rPr>
                        <a:t>In Progress</a:t>
                      </a:r>
                      <a:endParaRPr lang="en-US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1728701618"/>
                  </a:ext>
                </a:extLst>
              </a:tr>
              <a:tr h="926165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Key-30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Built backend functionality to update questions.</a:t>
                      </a:r>
                      <a:endParaRPr lang="en-US"/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</a:rPr>
                        <a:t>In Progress</a:t>
                      </a:r>
                      <a:endParaRPr lang="en-US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4224298542"/>
                  </a:ext>
                </a:extLst>
              </a:tr>
              <a:tr h="805361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Key-31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Built backend functionality to delete questions.</a:t>
                      </a:r>
                      <a:endParaRPr lang="en-US"/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In Progress</a:t>
                      </a:r>
                      <a:endParaRPr lang="en-US"/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21114420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81D14C-D4F7-1427-BE82-F2215EDEEC02}"/>
              </a:ext>
            </a:extLst>
          </p:cNvPr>
          <p:cNvSpPr txBox="1"/>
          <p:nvPr/>
        </p:nvSpPr>
        <p:spPr>
          <a:xfrm>
            <a:off x="3185886" y="-65315"/>
            <a:ext cx="693782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ea typeface="+mn-lt"/>
                <a:cs typeface="+mn-lt"/>
              </a:rPr>
              <a:t>Completed Task/Stories for Sprint-6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19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083754"/>
              </p:ext>
            </p:extLst>
          </p:nvPr>
        </p:nvGraphicFramePr>
        <p:xfrm>
          <a:off x="188685" y="457200"/>
          <a:ext cx="11817755" cy="607860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12563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922083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4512849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571640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1799310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  <a:gridCol w="1799310">
                  <a:extLst>
                    <a:ext uri="{9D8B030D-6E8A-4147-A177-3AD203B41FA5}">
                      <a16:colId xmlns:a16="http://schemas.microsoft.com/office/drawing/2014/main" val="427536064"/>
                    </a:ext>
                  </a:extLst>
                </a:gridCol>
              </a:tblGrid>
              <a:tr h="713763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   </a:t>
                      </a:r>
                      <a:endParaRPr lang="en-US" sz="1500" b="1">
                        <a:effectLst/>
                      </a:endParaRPr>
                    </a:p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    Key​​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</a:t>
                      </a:r>
                      <a:endParaRPr lang="en-US" sz="1500" b="1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                            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endParaRPr lang="en-US" sz="15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Story/Task Points​​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Priority​​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Status</a:t>
                      </a:r>
                      <a:endParaRPr lang="en-US"/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1070644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Story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Key-14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As an educator, I want use the 'insert' button to insert the English questions for the assignment.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  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Done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499859023"/>
                  </a:ext>
                </a:extLst>
              </a:tr>
              <a:tr h="1070644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Story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Key-15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As an educator, I want to use the 'delete' button to delete the English questions for the assignment.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 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Done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1082781103"/>
                  </a:ext>
                </a:extLst>
              </a:tr>
              <a:tr h="1320461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Story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Key-16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As an educator, I want to use the 'Show  text' button to see the text for which I would be able to create the English questions for the assignment.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ctr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ctr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ctr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ctr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2840633997"/>
                  </a:ext>
                </a:extLst>
              </a:tr>
              <a:tr h="1070644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Key-32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View text that will be used in ML process to check students answers to teacher's questions.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Medium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Done</a:t>
                      </a:r>
                      <a:endParaRPr lang="en-US"/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3542377122"/>
                  </a:ext>
                </a:extLst>
              </a:tr>
              <a:tr h="785139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Key-33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Deploy ML code for testing and integration 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Medium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34977648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81D14C-D4F7-1427-BE82-F2215EDEEC02}"/>
              </a:ext>
            </a:extLst>
          </p:cNvPr>
          <p:cNvSpPr txBox="1"/>
          <p:nvPr/>
        </p:nvSpPr>
        <p:spPr>
          <a:xfrm>
            <a:off x="3185886" y="-65315"/>
            <a:ext cx="693782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ea typeface="+mn-lt"/>
                <a:cs typeface="+mn-lt"/>
              </a:rPr>
              <a:t>Completed Task/Stories for Sprint-5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85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3908"/>
              </p:ext>
            </p:extLst>
          </p:nvPr>
        </p:nvGraphicFramePr>
        <p:xfrm>
          <a:off x="188685" y="457200"/>
          <a:ext cx="11817759" cy="627063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12563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922084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4512850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571640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1799311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  <a:gridCol w="1799311">
                  <a:extLst>
                    <a:ext uri="{9D8B030D-6E8A-4147-A177-3AD203B41FA5}">
                      <a16:colId xmlns:a16="http://schemas.microsoft.com/office/drawing/2014/main" val="427536064"/>
                    </a:ext>
                  </a:extLst>
                </a:gridCol>
              </a:tblGrid>
              <a:tr h="735920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   </a:t>
                      </a:r>
                      <a:endParaRPr lang="en-US" sz="1500" b="1">
                        <a:effectLst/>
                      </a:endParaRPr>
                    </a:p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    Key​​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</a:t>
                      </a:r>
                      <a:endParaRPr lang="en-US" sz="1500" b="1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                            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endParaRPr lang="en-US" sz="15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Story/Task Points​​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Priority​​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Status</a:t>
                      </a:r>
                      <a:endParaRPr lang="en-US"/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981227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Key-34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Built student-English html.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kern="1200" noProof="0">
                        <a:effectLst/>
                        <a:latin typeface="Calibri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8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Highest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In Progress</a:t>
                      </a:r>
                    </a:p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499859023"/>
                  </a:ext>
                </a:extLst>
              </a:tr>
              <a:tr h="1103880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Key-35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Adding student English routes for the student account.</a:t>
                      </a: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kern="1200" noProof="0">
                        <a:effectLst/>
                      </a:endParaRP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5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</a:rPr>
                        <a:t>In Progress</a:t>
                      </a:r>
                      <a:endParaRPr lang="en-US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1082781103"/>
                  </a:ext>
                </a:extLst>
              </a:tr>
              <a:tr h="1202003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Key-36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Built backend functionality to insert answer for student account.</a:t>
                      </a:r>
                      <a:endParaRPr lang="en-US">
                        <a:latin typeface="Calibri"/>
                      </a:endParaRP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5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In Progress</a:t>
                      </a:r>
                      <a:endParaRPr lang="en-US"/>
                    </a:p>
                    <a:p>
                      <a:pPr marL="0" lvl="0" algn="ctr">
                        <a:buNone/>
                      </a:pPr>
                      <a:endParaRPr lang="en-US"/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2840633997"/>
                  </a:ext>
                </a:extLst>
              </a:tr>
              <a:tr h="981227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Key-37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Built backend functionality to update answer for student account.</a:t>
                      </a:r>
                      <a:endParaRPr lang="en-US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kern="1200" noProof="0">
                        <a:effectLst/>
                        <a:latin typeface="Calibri"/>
                      </a:endParaRP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5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</a:rPr>
                        <a:t>In Progress</a:t>
                      </a:r>
                      <a:endParaRPr lang="en-US"/>
                    </a:p>
                    <a:p>
                      <a:pPr marL="0" lvl="0" algn="ctr">
                        <a:buNone/>
                      </a:pPr>
                      <a:endParaRPr lang="en-US"/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3542377122"/>
                  </a:ext>
                </a:extLst>
              </a:tr>
              <a:tr h="1103880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Key-38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Setting up an NLP pipeline to compare and grade users answers with ML generated results.</a:t>
                      </a:r>
                      <a:endParaRPr lang="en-US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kern="1200" noProof="0">
                        <a:effectLst/>
                        <a:latin typeface="Calibri"/>
                      </a:endParaRP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Medium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</a:rPr>
                        <a:t>In Progress</a:t>
                      </a:r>
                      <a:endParaRPr lang="en-US"/>
                    </a:p>
                    <a:p>
                      <a:pPr marL="0" lvl="0" algn="ctr">
                        <a:buNone/>
                      </a:pPr>
                      <a:endParaRPr lang="en-US" sz="1500" b="0" i="0" u="none" strike="noStrike" kern="1200" noProof="0">
                        <a:effectLst/>
                        <a:latin typeface="Calibri"/>
                      </a:endParaRP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34977648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81D14C-D4F7-1427-BE82-F2215EDEEC02}"/>
              </a:ext>
            </a:extLst>
          </p:cNvPr>
          <p:cNvSpPr txBox="1"/>
          <p:nvPr/>
        </p:nvSpPr>
        <p:spPr>
          <a:xfrm>
            <a:off x="3185886" y="-65315"/>
            <a:ext cx="6937827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ea typeface="+mn-lt"/>
                <a:cs typeface="+mn-lt"/>
              </a:rPr>
              <a:t>SPRINT BACKLOG(SPRINT-6)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EEE342-C81A-4A19-ACE9-031DB29ACA13}"/>
              </a:ext>
            </a:extLst>
          </p:cNvPr>
          <p:cNvSpPr txBox="1"/>
          <p:nvPr/>
        </p:nvSpPr>
        <p:spPr>
          <a:xfrm>
            <a:off x="123373" y="185722"/>
            <a:ext cx="11814626" cy="61555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/>
              <a:t>WHAT IS SMART GRADER?</a:t>
            </a:r>
            <a:endParaRPr lang="en-US" sz="2800" b="1"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A website that can generate and grade answers to math and essay-based assignments.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/>
              <a:buChar char="Ø"/>
            </a:pPr>
            <a:r>
              <a:rPr lang="en-US" sz="2800" b="1"/>
              <a:t>HOW DOES SMART GRADER WORKS?</a:t>
            </a:r>
            <a:endParaRPr lang="en-US" sz="2800" b="1"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Allows different types of accounts-Students, Educator.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Educators can generate questions for students with built-in math generator.</a:t>
            </a:r>
            <a:endParaRPr lang="en-US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NLP is used to generate and score text-based questions and answers.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Checks correlation for text responses between a student answer and a teacher answer to grade that answer.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/>
              <a:buChar char="Ø"/>
            </a:pPr>
            <a:r>
              <a:rPr lang="en-US" sz="2800" b="1"/>
              <a:t>WHY DO YOU WANT SMART GARDER?</a:t>
            </a:r>
            <a:endParaRPr lang="en-US" sz="2800" b="1"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Lack of sufficient study time.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cs typeface="Calibri"/>
              </a:rPr>
              <a:t>Lack of automated English grading platforms.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cs typeface="Calibri"/>
              </a:rPr>
              <a:t>A need for a variety of questions.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cs typeface="Calibri"/>
              </a:rPr>
              <a:t>Smart way to grade assignment.</a:t>
            </a:r>
          </a:p>
        </p:txBody>
      </p:sp>
    </p:spTree>
    <p:extLst>
      <p:ext uri="{BB962C8B-B14F-4D97-AF65-F5344CB8AC3E}">
        <p14:creationId xmlns:p14="http://schemas.microsoft.com/office/powerpoint/2010/main" val="41088645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CBD38D-E5E9-31A8-7E0D-2623EF953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088848"/>
              </p:ext>
            </p:extLst>
          </p:nvPr>
        </p:nvGraphicFramePr>
        <p:xfrm>
          <a:off x="95249" y="217714"/>
          <a:ext cx="12051680" cy="6016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154">
                  <a:extLst>
                    <a:ext uri="{9D8B030D-6E8A-4147-A177-3AD203B41FA5}">
                      <a16:colId xmlns:a16="http://schemas.microsoft.com/office/drawing/2014/main" val="29016960"/>
                    </a:ext>
                  </a:extLst>
                </a:gridCol>
                <a:gridCol w="689249">
                  <a:extLst>
                    <a:ext uri="{9D8B030D-6E8A-4147-A177-3AD203B41FA5}">
                      <a16:colId xmlns:a16="http://schemas.microsoft.com/office/drawing/2014/main" val="1997599066"/>
                    </a:ext>
                  </a:extLst>
                </a:gridCol>
                <a:gridCol w="1021161">
                  <a:extLst>
                    <a:ext uri="{9D8B030D-6E8A-4147-A177-3AD203B41FA5}">
                      <a16:colId xmlns:a16="http://schemas.microsoft.com/office/drawing/2014/main" val="4203611424"/>
                    </a:ext>
                  </a:extLst>
                </a:gridCol>
                <a:gridCol w="1961138">
                  <a:extLst>
                    <a:ext uri="{9D8B030D-6E8A-4147-A177-3AD203B41FA5}">
                      <a16:colId xmlns:a16="http://schemas.microsoft.com/office/drawing/2014/main" val="1512480641"/>
                    </a:ext>
                  </a:extLst>
                </a:gridCol>
                <a:gridCol w="2208203">
                  <a:extLst>
                    <a:ext uri="{9D8B030D-6E8A-4147-A177-3AD203B41FA5}">
                      <a16:colId xmlns:a16="http://schemas.microsoft.com/office/drawing/2014/main" val="2650531435"/>
                    </a:ext>
                  </a:extLst>
                </a:gridCol>
                <a:gridCol w="3936190">
                  <a:extLst>
                    <a:ext uri="{9D8B030D-6E8A-4147-A177-3AD203B41FA5}">
                      <a16:colId xmlns:a16="http://schemas.microsoft.com/office/drawing/2014/main" val="504717908"/>
                    </a:ext>
                  </a:extLst>
                </a:gridCol>
                <a:gridCol w="992585">
                  <a:extLst>
                    <a:ext uri="{9D8B030D-6E8A-4147-A177-3AD203B41FA5}">
                      <a16:colId xmlns:a16="http://schemas.microsoft.com/office/drawing/2014/main" val="388053784"/>
                    </a:ext>
                  </a:extLst>
                </a:gridCol>
              </a:tblGrid>
              <a:tr h="1087975">
                <a:tc>
                  <a:txBody>
                    <a:bodyPr/>
                    <a:lstStyle/>
                    <a:p>
                      <a:pPr marL="0" algn="ctr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 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CASES ​</a:t>
                      </a:r>
                    </a:p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TEST CASES​​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DATA​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EXPECTED RESULTS​​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 RESULT​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Pass/Fail​​</a:t>
                      </a: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1538851315"/>
                  </a:ext>
                </a:extLst>
              </a:tr>
              <a:tr h="208739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Input Page</a:t>
                      </a: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(Test ID-14)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Key-13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Subject button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Users in the educator account should be able to navigate to the English tab in the subject's menu.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Every user in the educator profile should be able to access the English subject tab.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Educators can now navigate to the English tab in the subject's menu.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Pass​​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2585896661"/>
                  </a:ext>
                </a:extLst>
              </a:tr>
              <a:tr h="2593430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​Input page</a:t>
                      </a: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(Test ID-15)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Key-14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Insert button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Users in the educator account should be able to insert English questions for the assignment.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US" sz="1800">
                        <a:effectLst/>
                      </a:endParaRP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Every user in the educator profile should be able to create English questions.</a:t>
                      </a:r>
                      <a:endParaRPr lang="en-US" sz="1800">
                        <a:effectLst/>
                      </a:endParaRPr>
                    </a:p>
                    <a:p>
                      <a:pPr rtl="0" fontAlgn="base"/>
                      <a:endParaRPr lang="en-US" sz="1800">
                        <a:effectLst/>
                      </a:endParaRP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Educators can now create English questions for the assignments using "insert question" button.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Pass​​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58448363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802FB64-2410-2961-7D3A-D237195B4428}"/>
              </a:ext>
            </a:extLst>
          </p:cNvPr>
          <p:cNvSpPr txBox="1"/>
          <p:nvPr/>
        </p:nvSpPr>
        <p:spPr>
          <a:xfrm>
            <a:off x="4724400" y="64116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TEST CASE FOR SPRINT-6</a:t>
            </a:r>
          </a:p>
        </p:txBody>
      </p:sp>
    </p:spTree>
    <p:extLst>
      <p:ext uri="{BB962C8B-B14F-4D97-AF65-F5344CB8AC3E}">
        <p14:creationId xmlns:p14="http://schemas.microsoft.com/office/powerpoint/2010/main" val="1981742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1C26FC-9E7A-7647-2930-39EA63BFD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822691"/>
              </p:ext>
            </p:extLst>
          </p:nvPr>
        </p:nvGraphicFramePr>
        <p:xfrm>
          <a:off x="57750" y="128073"/>
          <a:ext cx="12109737" cy="6095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971">
                  <a:extLst>
                    <a:ext uri="{9D8B030D-6E8A-4147-A177-3AD203B41FA5}">
                      <a16:colId xmlns:a16="http://schemas.microsoft.com/office/drawing/2014/main" val="3908763016"/>
                    </a:ext>
                  </a:extLst>
                </a:gridCol>
                <a:gridCol w="769256">
                  <a:extLst>
                    <a:ext uri="{9D8B030D-6E8A-4147-A177-3AD203B41FA5}">
                      <a16:colId xmlns:a16="http://schemas.microsoft.com/office/drawing/2014/main" val="122765953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147740088"/>
                    </a:ext>
                  </a:extLst>
                </a:gridCol>
                <a:gridCol w="2748834">
                  <a:extLst>
                    <a:ext uri="{9D8B030D-6E8A-4147-A177-3AD203B41FA5}">
                      <a16:colId xmlns:a16="http://schemas.microsoft.com/office/drawing/2014/main" val="3300703300"/>
                    </a:ext>
                  </a:extLst>
                </a:gridCol>
                <a:gridCol w="3718774">
                  <a:extLst>
                    <a:ext uri="{9D8B030D-6E8A-4147-A177-3AD203B41FA5}">
                      <a16:colId xmlns:a16="http://schemas.microsoft.com/office/drawing/2014/main" val="1202929711"/>
                    </a:ext>
                  </a:extLst>
                </a:gridCol>
                <a:gridCol w="1972077">
                  <a:extLst>
                    <a:ext uri="{9D8B030D-6E8A-4147-A177-3AD203B41FA5}">
                      <a16:colId xmlns:a16="http://schemas.microsoft.com/office/drawing/2014/main" val="2656435151"/>
                    </a:ext>
                  </a:extLst>
                </a:gridCol>
                <a:gridCol w="897825">
                  <a:extLst>
                    <a:ext uri="{9D8B030D-6E8A-4147-A177-3AD203B41FA5}">
                      <a16:colId xmlns:a16="http://schemas.microsoft.com/office/drawing/2014/main" val="3479324119"/>
                    </a:ext>
                  </a:extLst>
                </a:gridCol>
              </a:tblGrid>
              <a:tr h="119989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>
                          <a:effectLst/>
                        </a:rPr>
                        <a:t>TEST</a:t>
                      </a:r>
                    </a:p>
                    <a:p>
                      <a:pPr algn="ctr" rtl="0" fontAlgn="base"/>
                      <a:r>
                        <a:rPr lang="en-US" sz="2400">
                          <a:effectLst/>
                        </a:rPr>
                        <a:t>CASES ​​FOR​​​</a:t>
                      </a:r>
                      <a:endParaRPr lang="en-US" sz="2400" b="1">
                        <a:effectLst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>
                          <a:effectLst/>
                        </a:rPr>
                        <a:t>KEY​​</a:t>
                      </a:r>
                      <a:endParaRPr lang="en-US" sz="2400" b="1">
                        <a:effectLst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>
                          <a:effectLst/>
                        </a:rPr>
                        <a:t>  TEST </a:t>
                      </a:r>
                      <a:endParaRPr lang="en-US" sz="2400" b="1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400">
                          <a:effectLst/>
                        </a:rPr>
                        <a:t>CASES​​​</a:t>
                      </a:r>
                      <a:endParaRPr lang="en-US" sz="2400" b="1">
                        <a:effectLst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>
                          <a:effectLst/>
                        </a:rPr>
                        <a:t>TEST DATA​​</a:t>
                      </a:r>
                      <a:endParaRPr lang="en-US" sz="2400" b="1">
                        <a:effectLst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>
                          <a:effectLst/>
                        </a:rPr>
                        <a:t>   EXPECTED RESULTS​​​</a:t>
                      </a:r>
                      <a:endParaRPr lang="en-US" sz="2400" b="1">
                        <a:effectLst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>
                          <a:effectLst/>
                        </a:rPr>
                        <a:t>ACTUAL RESULT​​</a:t>
                      </a:r>
                      <a:endParaRPr lang="en-US" sz="2400" b="1">
                        <a:effectLst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>
                          <a:effectLst/>
                        </a:rPr>
                        <a:t>Pass/Fail​​​</a:t>
                      </a:r>
                      <a:endParaRPr lang="en-US" sz="2400" b="1">
                        <a:effectLst/>
                      </a:endParaRPr>
                    </a:p>
                  </a:txBody>
                  <a:tcPr marL="58378" marR="58378" marT="29189" marB="29189"/>
                </a:tc>
                <a:extLst>
                  <a:ext uri="{0D108BD9-81ED-4DB2-BD59-A6C34878D82A}">
                    <a16:rowId xmlns:a16="http://schemas.microsoft.com/office/drawing/2014/main" val="1453892058"/>
                  </a:ext>
                </a:extLst>
              </a:tr>
              <a:tr h="220669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Input Page​</a:t>
                      </a: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(Test ID-16)</a:t>
                      </a: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Key-15</a:t>
                      </a:r>
                      <a:endParaRPr lang="en-US"/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Delete button</a:t>
                      </a: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marL="0" lv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Users in the educator account should be able to delete English questions for the assignment. 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marL="0" lvl="0" indent="0">
                        <a:buNone/>
                      </a:pP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marL="0" lv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Every user in the educator profile should be able to delete English questions. 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marL="0" lv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Educators can now create English questions for the assignments using "delete question" button. 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Pass​​​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378" marR="58378" marT="29189" marB="29189"/>
                </a:tc>
                <a:extLst>
                  <a:ext uri="{0D108BD9-81ED-4DB2-BD59-A6C34878D82A}">
                    <a16:rowId xmlns:a16="http://schemas.microsoft.com/office/drawing/2014/main" val="4053626279"/>
                  </a:ext>
                </a:extLst>
              </a:tr>
              <a:tr h="2689410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​Input page​</a:t>
                      </a: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(Test ID-17)</a:t>
                      </a: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Key-16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Show text button</a:t>
                      </a: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Users in the educator account should be able to see the text for which they would be able to create English questions for the assignment.​</a:t>
                      </a:r>
                    </a:p>
                    <a:p>
                      <a:pPr marL="0" lvl="0" indent="0" rtl="0" fontAlgn="base">
                        <a:buNone/>
                      </a:pPr>
                      <a:endParaRPr lang="en-US" sz="1800">
                        <a:effectLst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marL="0" lvl="0" indent="0" rtl="0" fontAlgn="auto">
                        <a:buNone/>
                      </a:pPr>
                      <a:endParaRPr lang="en-US" sz="1800">
                        <a:effectLst/>
                      </a:endParaRP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Every user in the educator profile should be able to see the text to create English questions.​</a:t>
                      </a:r>
                    </a:p>
                    <a:p>
                      <a:pPr rtl="0" fontAlgn="base"/>
                      <a:r>
                        <a:rPr lang="en-US" sz="1800">
                          <a:effectLst/>
                        </a:rPr>
                        <a:t>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Educators can now see the text in which they would create English questions using "show text" button.</a:t>
                      </a: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Pass​​​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378" marR="58378" marT="29189" marB="29189"/>
                </a:tc>
                <a:extLst>
                  <a:ext uri="{0D108BD9-81ED-4DB2-BD59-A6C34878D82A}">
                    <a16:rowId xmlns:a16="http://schemas.microsoft.com/office/drawing/2014/main" val="394831804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AEEC6FB-5B0E-5389-5940-4C82D72C9B2D}"/>
              </a:ext>
            </a:extLst>
          </p:cNvPr>
          <p:cNvSpPr txBox="1"/>
          <p:nvPr/>
        </p:nvSpPr>
        <p:spPr>
          <a:xfrm>
            <a:off x="4846865" y="639807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TEST CASE FOR SPRINT-6</a:t>
            </a:r>
          </a:p>
        </p:txBody>
      </p:sp>
    </p:spTree>
    <p:extLst>
      <p:ext uri="{BB962C8B-B14F-4D97-AF65-F5344CB8AC3E}">
        <p14:creationId xmlns:p14="http://schemas.microsoft.com/office/powerpoint/2010/main" val="1107855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D4A4F53-8C0C-8467-728C-69D6646F2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515"/>
          <a:stretch/>
        </p:blipFill>
        <p:spPr>
          <a:xfrm>
            <a:off x="113696" y="607181"/>
            <a:ext cx="11971865" cy="61242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381425-1729-0D15-DC13-F99EE900E43E}"/>
              </a:ext>
            </a:extLst>
          </p:cNvPr>
          <p:cNvSpPr/>
          <p:nvPr/>
        </p:nvSpPr>
        <p:spPr>
          <a:xfrm>
            <a:off x="166915" y="2427514"/>
            <a:ext cx="1785257" cy="4281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B473F9-55B0-6E0A-DF00-B44C1EEADB28}"/>
              </a:ext>
            </a:extLst>
          </p:cNvPr>
          <p:cNvSpPr/>
          <p:nvPr/>
        </p:nvSpPr>
        <p:spPr>
          <a:xfrm>
            <a:off x="7830457" y="1346200"/>
            <a:ext cx="4180114" cy="6168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2B9C14-F80E-4A17-BD2E-80AB4C9A2243}"/>
              </a:ext>
            </a:extLst>
          </p:cNvPr>
          <p:cNvSpPr/>
          <p:nvPr/>
        </p:nvSpPr>
        <p:spPr>
          <a:xfrm>
            <a:off x="10704284" y="2645228"/>
            <a:ext cx="1074058" cy="50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69F925-D3F6-3076-B4BA-1C62CAB4B4CA}"/>
              </a:ext>
            </a:extLst>
          </p:cNvPr>
          <p:cNvSpPr txBox="1"/>
          <p:nvPr/>
        </p:nvSpPr>
        <p:spPr>
          <a:xfrm>
            <a:off x="2554381" y="129642"/>
            <a:ext cx="708297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+mn-lt"/>
                <a:cs typeface="+mn-lt"/>
              </a:rPr>
              <a:t>Changes Made on Smart Grader for SPRINT-6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93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C0CDD34-455E-4188-B6E6-C57A40E43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32901B-3CCC-894D-0805-B3AD98966EE3}"/>
              </a:ext>
            </a:extLst>
          </p:cNvPr>
          <p:cNvSpPr txBox="1"/>
          <p:nvPr/>
        </p:nvSpPr>
        <p:spPr>
          <a:xfrm>
            <a:off x="8141110" y="639097"/>
            <a:ext cx="3401961" cy="3686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SPRINT-6 BURNDOWN CHART</a:t>
            </a:r>
            <a:endParaRPr lang="en-US" sz="4800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C084932-C676-3432-FA9C-BA0190007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678761"/>
            <a:ext cx="6912217" cy="497679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1C2058-47F2-4937-AFC4-04B58EC1A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E089E-E773-40BF-B966-E1B54156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A56A1B-DB74-41DA-B78B-0C762EE7B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7E423-EA7F-4350-A865-C30CBB474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39" y="1857375"/>
            <a:ext cx="20859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292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Free Images : abstract, structure, texture, decoration ...">
            <a:extLst>
              <a:ext uri="{FF2B5EF4-FFF2-40B4-BE49-F238E27FC236}">
                <a16:creationId xmlns:a16="http://schemas.microsoft.com/office/drawing/2014/main" id="{93E82C3D-350B-572A-D612-7BF600F1D7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6897" b="81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A3EAF0D-3172-6C54-BB96-C4D71685D59C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SPRINT-7 RECAP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2191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52547"/>
              </p:ext>
            </p:extLst>
          </p:nvPr>
        </p:nvGraphicFramePr>
        <p:xfrm>
          <a:off x="187120" y="448640"/>
          <a:ext cx="11817759" cy="637001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12563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922084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4512850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571640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1799311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  <a:gridCol w="1799311">
                  <a:extLst>
                    <a:ext uri="{9D8B030D-6E8A-4147-A177-3AD203B41FA5}">
                      <a16:colId xmlns:a16="http://schemas.microsoft.com/office/drawing/2014/main" val="427536064"/>
                    </a:ext>
                  </a:extLst>
                </a:gridCol>
              </a:tblGrid>
              <a:tr h="717326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   </a:t>
                      </a:r>
                      <a:endParaRPr lang="en-US" sz="1500" b="1">
                        <a:effectLst/>
                      </a:endParaRPr>
                    </a:p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    Key​​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</a:t>
                      </a:r>
                      <a:endParaRPr lang="en-US" sz="1500" b="1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                            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endParaRPr lang="en-US" sz="15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Story/Task Points​​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Priority​​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Status</a:t>
                      </a:r>
                      <a:endParaRPr lang="en-US"/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896658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Key-34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Built student-English html.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kern="1200" noProof="0">
                        <a:effectLst/>
                        <a:latin typeface="Calibri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8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Highest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Done</a:t>
                      </a:r>
                    </a:p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499859023"/>
                  </a:ext>
                </a:extLst>
              </a:tr>
              <a:tr h="1075990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Key-35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Adding student English routes for the student account.</a:t>
                      </a: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kern="1200" noProof="0">
                        <a:effectLst/>
                      </a:endParaRP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5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Done</a:t>
                      </a:r>
                      <a:endParaRPr lang="en-US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  <a:p>
                      <a:pPr marL="0" lvl="0" algn="ctr" defTabSz="914400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1082781103"/>
                  </a:ext>
                </a:extLst>
              </a:tr>
              <a:tr h="1075990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Story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Key-17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As a Student, I want to  navigate to the English section in the Menu Tab so that I can access the English assignment questions.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kern="1200" noProof="0">
                        <a:effectLst/>
                      </a:endParaRP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Done</a:t>
                      </a: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3446201624"/>
                  </a:ext>
                </a:extLst>
              </a:tr>
              <a:tr h="1183589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Key-36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Built backend functionality to insert answer for student account.</a:t>
                      </a:r>
                      <a:endParaRPr lang="en-US">
                        <a:latin typeface="Calibri"/>
                      </a:endParaRP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5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</a:rPr>
                        <a:t>Done</a:t>
                      </a:r>
                      <a:endParaRPr lang="en-US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  <a:p>
                      <a:pPr marL="0" lvl="0" algn="ctr">
                        <a:buNone/>
                      </a:pPr>
                      <a:endParaRPr lang="en-US"/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2840633997"/>
                  </a:ext>
                </a:extLst>
              </a:tr>
              <a:tr h="1183589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Story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Key-18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As a Student, I want to access the 'insert' button to insert answer to the English questions in the assignment.</a:t>
                      </a:r>
                      <a:endParaRPr lang="en-US"/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291387308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81D14C-D4F7-1427-BE82-F2215EDEEC02}"/>
              </a:ext>
            </a:extLst>
          </p:cNvPr>
          <p:cNvSpPr txBox="1"/>
          <p:nvPr/>
        </p:nvSpPr>
        <p:spPr>
          <a:xfrm>
            <a:off x="2627085" y="0"/>
            <a:ext cx="693782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ea typeface="+mn-lt"/>
                <a:cs typeface="+mn-lt"/>
              </a:rPr>
              <a:t>Completed Task/Stories for Sprint-7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37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243168"/>
              </p:ext>
            </p:extLst>
          </p:nvPr>
        </p:nvGraphicFramePr>
        <p:xfrm>
          <a:off x="188685" y="457200"/>
          <a:ext cx="11817759" cy="607486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12563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922084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4512850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571640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1799311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  <a:gridCol w="1799311">
                  <a:extLst>
                    <a:ext uri="{9D8B030D-6E8A-4147-A177-3AD203B41FA5}">
                      <a16:colId xmlns:a16="http://schemas.microsoft.com/office/drawing/2014/main" val="427536064"/>
                    </a:ext>
                  </a:extLst>
                </a:gridCol>
              </a:tblGrid>
              <a:tr h="1168243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   </a:t>
                      </a:r>
                      <a:endParaRPr lang="en-US" sz="1500" b="1">
                        <a:effectLst/>
                      </a:endParaRPr>
                    </a:p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    </a:t>
                      </a:r>
                      <a:endParaRPr lang="en-US" sz="1500" b="1">
                        <a:effectLst/>
                      </a:endParaRPr>
                    </a:p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   Key​​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</a:t>
                      </a:r>
                      <a:endParaRPr lang="en-US" sz="1500" b="1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                            </a:t>
                      </a:r>
                      <a:endParaRPr lang="en-US" sz="1500" b="1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                                  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endParaRPr lang="en-US" sz="1500">
                        <a:effectLst/>
                      </a:endParaRPr>
                    </a:p>
                    <a:p>
                      <a:pPr lvl="0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Story/Task Points​​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Priority​​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Status</a:t>
                      </a:r>
                      <a:endParaRPr lang="en-US"/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1460303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Key-37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Built backend functionality to update answer for student account.</a:t>
                      </a:r>
                      <a:endParaRPr lang="en-US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kern="1200" noProof="0">
                        <a:effectLst/>
                        <a:latin typeface="Calibri"/>
                      </a:endParaRP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5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Done</a:t>
                      </a:r>
                      <a:endParaRPr lang="en-US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  <a:p>
                      <a:pPr marL="0" lvl="0" algn="ctr">
                        <a:buNone/>
                      </a:pPr>
                      <a:endParaRPr lang="en-US"/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3542377122"/>
                  </a:ext>
                </a:extLst>
              </a:tr>
              <a:tr h="1752364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Story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Key-19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As a Student, I want to access the 'update' button to update answers in the English assignment.</a:t>
                      </a:r>
                      <a:endParaRPr lang="en-US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kern="1200" noProof="0">
                        <a:effectLst/>
                        <a:latin typeface="Calibri"/>
                      </a:endParaRP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   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Done</a:t>
                      </a:r>
                      <a:endParaRPr lang="en-US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  <a:p>
                      <a:pPr marL="0" lvl="0" algn="ctr">
                        <a:buNone/>
                      </a:pPr>
                      <a:endParaRPr lang="en-US" sz="1500" b="0" i="0" u="none" strike="noStrike" kern="1200" noProof="0">
                        <a:effectLst/>
                        <a:latin typeface="Calibri"/>
                      </a:endParaRP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3497764800"/>
                  </a:ext>
                </a:extLst>
              </a:tr>
              <a:tr h="1693952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Key-38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Work on the technical paper and burndown charts.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Low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13636984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81D14C-D4F7-1427-BE82-F2215EDEEC02}"/>
              </a:ext>
            </a:extLst>
          </p:cNvPr>
          <p:cNvSpPr txBox="1"/>
          <p:nvPr/>
        </p:nvSpPr>
        <p:spPr>
          <a:xfrm>
            <a:off x="3185886" y="-65315"/>
            <a:ext cx="6937827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ea typeface="+mn-lt"/>
                <a:cs typeface="+mn-lt"/>
              </a:rPr>
              <a:t>Completed Task/Stories for Sprint-7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544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587164"/>
              </p:ext>
            </p:extLst>
          </p:nvPr>
        </p:nvGraphicFramePr>
        <p:xfrm>
          <a:off x="188685" y="551542"/>
          <a:ext cx="11817762" cy="60573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12563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868295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4566640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571640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1799312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  <a:gridCol w="1799312">
                  <a:extLst>
                    <a:ext uri="{9D8B030D-6E8A-4147-A177-3AD203B41FA5}">
                      <a16:colId xmlns:a16="http://schemas.microsoft.com/office/drawing/2014/main" val="1876940435"/>
                    </a:ext>
                  </a:extLst>
                </a:gridCol>
              </a:tblGrid>
              <a:tr h="644850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 Key​​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Story/Task Points​​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Priority​​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Status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94084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Key-39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Display Math and English Test Result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8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Highest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In Progress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2351859272"/>
                  </a:ext>
                </a:extLst>
              </a:tr>
              <a:tr h="94084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Key-40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effectLst/>
                          <a:latin typeface="Calibri"/>
                        </a:rPr>
                        <a:t>Setting up an NLP pipeline to compare and grade users answers with ML generated results.</a:t>
                      </a:r>
                      <a:endParaRPr lang="en-US"/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5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b="0" i="0" u="none" strike="noStrike" noProof="0">
                          <a:effectLst/>
                          <a:latin typeface="Calibri"/>
                        </a:rPr>
                        <a:t>In Progress</a:t>
                      </a:r>
                      <a:endParaRPr lang="en-US"/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55776360"/>
                  </a:ext>
                </a:extLst>
              </a:tr>
              <a:tr h="993704"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 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Key-41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Work on the front-end design of Smart Grader.</a:t>
                      </a:r>
                    </a:p>
                    <a:p>
                      <a:pPr marL="0" lvl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just" defTabSz="914400" rtl="0" eaLnBrk="1" fontAlgn="base" latinLnBrk="0" hangingPunct="1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In Progress</a:t>
                      </a:r>
                      <a:endParaRPr lang="en-US"/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1787984450"/>
                  </a:ext>
                </a:extLst>
              </a:tr>
              <a:tr h="1268559"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Key-42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500" b="0" i="0" u="none" strike="noStrike" kern="1200" noProof="0">
                          <a:solidFill>
                            <a:schemeClr val="dk1"/>
                          </a:solidFill>
                          <a:effectLst/>
                        </a:rPr>
                        <a:t>Update the wiki page.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Medium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In Progress</a:t>
                      </a:r>
                      <a:endParaRPr lang="en-US"/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1332596959"/>
                  </a:ext>
                </a:extLst>
              </a:tr>
              <a:tr h="1268559"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Key-43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just">
                        <a:buNone/>
                      </a:pPr>
                      <a:r>
                        <a:rPr lang="en-US" sz="1500" b="0" i="0" u="none" strike="noStrike" kern="1200" noProof="0">
                          <a:solidFill>
                            <a:schemeClr val="dk1"/>
                          </a:solidFill>
                          <a:effectLst/>
                        </a:rPr>
                        <a:t>Work on the technical paper of Smart Grader.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Medium</a:t>
                      </a:r>
                    </a:p>
                  </a:txBody>
                  <a:tcPr marL="75273" marR="75273" marT="37635" marB="37635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b="0" i="0" u="none" strike="noStrike" kern="1200" noProof="0">
                          <a:effectLst/>
                          <a:latin typeface="Calibri"/>
                        </a:rPr>
                        <a:t>In Progress</a:t>
                      </a:r>
                      <a:endParaRPr lang="en-US"/>
                    </a:p>
                  </a:txBody>
                  <a:tcPr marL="75273" marR="75273" marT="37635" marB="37635"/>
                </a:tc>
                <a:extLst>
                  <a:ext uri="{0D108BD9-81ED-4DB2-BD59-A6C34878D82A}">
                    <a16:rowId xmlns:a16="http://schemas.microsoft.com/office/drawing/2014/main" val="193385011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81D14C-D4F7-1427-BE82-F2215EDEEC02}"/>
              </a:ext>
            </a:extLst>
          </p:cNvPr>
          <p:cNvSpPr txBox="1"/>
          <p:nvPr/>
        </p:nvSpPr>
        <p:spPr>
          <a:xfrm>
            <a:off x="3185886" y="-65315"/>
            <a:ext cx="69378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SPRINT BACKLOG(SPRINT-7)</a:t>
            </a:r>
          </a:p>
        </p:txBody>
      </p:sp>
    </p:spTree>
    <p:extLst>
      <p:ext uri="{BB962C8B-B14F-4D97-AF65-F5344CB8AC3E}">
        <p14:creationId xmlns:p14="http://schemas.microsoft.com/office/powerpoint/2010/main" val="510513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CBD38D-E5E9-31A8-7E0D-2623EF953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871205"/>
              </p:ext>
            </p:extLst>
          </p:nvPr>
        </p:nvGraphicFramePr>
        <p:xfrm>
          <a:off x="79828" y="145142"/>
          <a:ext cx="12051680" cy="605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154">
                  <a:extLst>
                    <a:ext uri="{9D8B030D-6E8A-4147-A177-3AD203B41FA5}">
                      <a16:colId xmlns:a16="http://schemas.microsoft.com/office/drawing/2014/main" val="29016960"/>
                    </a:ext>
                  </a:extLst>
                </a:gridCol>
                <a:gridCol w="689249">
                  <a:extLst>
                    <a:ext uri="{9D8B030D-6E8A-4147-A177-3AD203B41FA5}">
                      <a16:colId xmlns:a16="http://schemas.microsoft.com/office/drawing/2014/main" val="1997599066"/>
                    </a:ext>
                  </a:extLst>
                </a:gridCol>
                <a:gridCol w="1021161">
                  <a:extLst>
                    <a:ext uri="{9D8B030D-6E8A-4147-A177-3AD203B41FA5}">
                      <a16:colId xmlns:a16="http://schemas.microsoft.com/office/drawing/2014/main" val="4203611424"/>
                    </a:ext>
                  </a:extLst>
                </a:gridCol>
                <a:gridCol w="1961138">
                  <a:extLst>
                    <a:ext uri="{9D8B030D-6E8A-4147-A177-3AD203B41FA5}">
                      <a16:colId xmlns:a16="http://schemas.microsoft.com/office/drawing/2014/main" val="1512480641"/>
                    </a:ext>
                  </a:extLst>
                </a:gridCol>
                <a:gridCol w="2208203">
                  <a:extLst>
                    <a:ext uri="{9D8B030D-6E8A-4147-A177-3AD203B41FA5}">
                      <a16:colId xmlns:a16="http://schemas.microsoft.com/office/drawing/2014/main" val="2650531435"/>
                    </a:ext>
                  </a:extLst>
                </a:gridCol>
                <a:gridCol w="3936190">
                  <a:extLst>
                    <a:ext uri="{9D8B030D-6E8A-4147-A177-3AD203B41FA5}">
                      <a16:colId xmlns:a16="http://schemas.microsoft.com/office/drawing/2014/main" val="504717908"/>
                    </a:ext>
                  </a:extLst>
                </a:gridCol>
                <a:gridCol w="992585">
                  <a:extLst>
                    <a:ext uri="{9D8B030D-6E8A-4147-A177-3AD203B41FA5}">
                      <a16:colId xmlns:a16="http://schemas.microsoft.com/office/drawing/2014/main" val="388053784"/>
                    </a:ext>
                  </a:extLst>
                </a:gridCol>
              </a:tblGrid>
              <a:tr h="1170214">
                <a:tc>
                  <a:txBody>
                    <a:bodyPr/>
                    <a:lstStyle/>
                    <a:p>
                      <a:pPr marL="0" algn="ctr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 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CASES ​</a:t>
                      </a:r>
                    </a:p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TEST CASES​​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DATA​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EXPECTED RESULTS​​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 RESULT​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Pass/Fail​​</a:t>
                      </a: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1538851315"/>
                  </a:ext>
                </a:extLst>
              </a:tr>
              <a:tr h="2115228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Input Page</a:t>
                      </a: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(Test ID-18)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Key-17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Subject button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Users in the student account should be able to navigate to the English tab in the subject's menu.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Every user in the student profile should be able to access the English subject tab.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Students can now navigate to the English tab in the subject's menu.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Pass​​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2585896661"/>
                  </a:ext>
                </a:extLst>
              </a:tr>
              <a:tr h="2626290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​Input page</a:t>
                      </a: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(Test ID-19)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Key-18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Answer Field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Users in the student account should be able to insert the English answers for the assignment.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US" sz="1800">
                        <a:effectLst/>
                      </a:endParaRP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Every user in the student profile should be able to insert answer to the English questions.</a:t>
                      </a:r>
                      <a:endParaRPr lang="en-US" sz="1800">
                        <a:effectLst/>
                      </a:endParaRPr>
                    </a:p>
                    <a:p>
                      <a:pPr rtl="0" fontAlgn="base"/>
                      <a:endParaRPr lang="en-US" sz="1800">
                        <a:effectLst/>
                      </a:endParaRP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Students can now insert answer to the English questions in the answer field.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Pass​​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58448363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2FA4FD7-2035-D93A-2B08-0D638A1A4394}"/>
              </a:ext>
            </a:extLst>
          </p:cNvPr>
          <p:cNvSpPr txBox="1"/>
          <p:nvPr/>
        </p:nvSpPr>
        <p:spPr>
          <a:xfrm>
            <a:off x="4860471" y="642529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TEST CASE FOR SPRINT-7</a:t>
            </a:r>
          </a:p>
        </p:txBody>
      </p:sp>
    </p:spTree>
    <p:extLst>
      <p:ext uri="{BB962C8B-B14F-4D97-AF65-F5344CB8AC3E}">
        <p14:creationId xmlns:p14="http://schemas.microsoft.com/office/powerpoint/2010/main" val="36596574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CBD38D-E5E9-31A8-7E0D-2623EF953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143373"/>
              </p:ext>
            </p:extLst>
          </p:nvPr>
        </p:nvGraphicFramePr>
        <p:xfrm>
          <a:off x="76840" y="275344"/>
          <a:ext cx="12051678" cy="4443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153">
                  <a:extLst>
                    <a:ext uri="{9D8B030D-6E8A-4147-A177-3AD203B41FA5}">
                      <a16:colId xmlns:a16="http://schemas.microsoft.com/office/drawing/2014/main" val="29016960"/>
                    </a:ext>
                  </a:extLst>
                </a:gridCol>
                <a:gridCol w="689249">
                  <a:extLst>
                    <a:ext uri="{9D8B030D-6E8A-4147-A177-3AD203B41FA5}">
                      <a16:colId xmlns:a16="http://schemas.microsoft.com/office/drawing/2014/main" val="1997599066"/>
                    </a:ext>
                  </a:extLst>
                </a:gridCol>
                <a:gridCol w="1021160">
                  <a:extLst>
                    <a:ext uri="{9D8B030D-6E8A-4147-A177-3AD203B41FA5}">
                      <a16:colId xmlns:a16="http://schemas.microsoft.com/office/drawing/2014/main" val="4203611424"/>
                    </a:ext>
                  </a:extLst>
                </a:gridCol>
                <a:gridCol w="2074689">
                  <a:extLst>
                    <a:ext uri="{9D8B030D-6E8A-4147-A177-3AD203B41FA5}">
                      <a16:colId xmlns:a16="http://schemas.microsoft.com/office/drawing/2014/main" val="1512480641"/>
                    </a:ext>
                  </a:extLst>
                </a:gridCol>
                <a:gridCol w="2094652">
                  <a:extLst>
                    <a:ext uri="{9D8B030D-6E8A-4147-A177-3AD203B41FA5}">
                      <a16:colId xmlns:a16="http://schemas.microsoft.com/office/drawing/2014/main" val="2650531435"/>
                    </a:ext>
                  </a:extLst>
                </a:gridCol>
                <a:gridCol w="3936190">
                  <a:extLst>
                    <a:ext uri="{9D8B030D-6E8A-4147-A177-3AD203B41FA5}">
                      <a16:colId xmlns:a16="http://schemas.microsoft.com/office/drawing/2014/main" val="504717908"/>
                    </a:ext>
                  </a:extLst>
                </a:gridCol>
                <a:gridCol w="992585">
                  <a:extLst>
                    <a:ext uri="{9D8B030D-6E8A-4147-A177-3AD203B41FA5}">
                      <a16:colId xmlns:a16="http://schemas.microsoft.com/office/drawing/2014/main" val="388053784"/>
                    </a:ext>
                  </a:extLst>
                </a:gridCol>
              </a:tblGrid>
              <a:tr h="1924027">
                <a:tc>
                  <a:txBody>
                    <a:bodyPr/>
                    <a:lstStyle/>
                    <a:p>
                      <a:pPr marL="0" algn="ctr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 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CASES ​</a:t>
                      </a:r>
                    </a:p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TEST CASES​​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DATA​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EXPECTED RESULTS​​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 RESULT​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Pass/Fail​​</a:t>
                      </a: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1538851315"/>
                  </a:ext>
                </a:extLst>
              </a:tr>
              <a:tr h="2519559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Input Page</a:t>
                      </a: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(Test ID-20)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Key-19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Update 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button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Users in the student account should be able to update the English answer for the assignment.</a:t>
                      </a:r>
                      <a:endParaRPr lang="en-US" sz="18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US" sz="1800">
                        <a:effectLst/>
                      </a:endParaRP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Every user in the student profile should be able to update the English answer.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Students can now update the wrong answers that they have inserted by using the "Update" button.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Pass​​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258589666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CB76E2E-8AB1-16F7-FA35-0E267EAA0A0C}"/>
              </a:ext>
            </a:extLst>
          </p:cNvPr>
          <p:cNvSpPr txBox="1"/>
          <p:nvPr/>
        </p:nvSpPr>
        <p:spPr>
          <a:xfrm>
            <a:off x="4846864" y="642529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CASE FOR SPRINT-6</a:t>
            </a:r>
          </a:p>
        </p:txBody>
      </p:sp>
    </p:spTree>
    <p:extLst>
      <p:ext uri="{BB962C8B-B14F-4D97-AF65-F5344CB8AC3E}">
        <p14:creationId xmlns:p14="http://schemas.microsoft.com/office/powerpoint/2010/main" val="251442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38BD592-6439-4EB3-B629-6C2E44792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28921-BFE2-460F-924A-67390A0E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823" y="602688"/>
            <a:ext cx="735874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/>
              <a:t>PERSONA 1-COLLEGE STUDENT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8DE7D7E-F558-4FBA-983C-08364D90E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46" r="18140" b="1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65B927-6638-4D61-901B-BCEC69234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AF2A45F-17CA-458A-B59C-4CA420B1D5C5}"/>
              </a:ext>
            </a:extLst>
          </p:cNvPr>
          <p:cNvSpPr txBox="1"/>
          <p:nvPr/>
        </p:nvSpPr>
        <p:spPr>
          <a:xfrm>
            <a:off x="4974769" y="2198914"/>
            <a:ext cx="6574973" cy="367018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Name : Monica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Age : 19 – 21 years old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Status : Grad student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Problem : No time to study due to work.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Solution :  Signs up for Smart Grader. Gets all the assignments in an organized manner.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36E5B2-B32D-4A68-9672-F3BCD01C2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7E2A8E-E27F-4938-9358-22037CA28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4841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8DEE6D6-5561-ACB9-E3EE-CC652480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8" y="585410"/>
            <a:ext cx="11922324" cy="61678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5BCFF5-60A0-5A6E-3059-5E3E5C8187D2}"/>
              </a:ext>
            </a:extLst>
          </p:cNvPr>
          <p:cNvSpPr/>
          <p:nvPr/>
        </p:nvSpPr>
        <p:spPr>
          <a:xfrm>
            <a:off x="222703" y="2301875"/>
            <a:ext cx="1683657" cy="4209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76266A-DA96-C3F3-A7D7-FC29334FB1F1}"/>
              </a:ext>
            </a:extLst>
          </p:cNvPr>
          <p:cNvSpPr/>
          <p:nvPr/>
        </p:nvSpPr>
        <p:spPr>
          <a:xfrm>
            <a:off x="10469787" y="2563132"/>
            <a:ext cx="841829" cy="4789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EAEAC-056F-4EC1-EA26-42EF03474E9E}"/>
              </a:ext>
            </a:extLst>
          </p:cNvPr>
          <p:cNvSpPr txBox="1"/>
          <p:nvPr/>
        </p:nvSpPr>
        <p:spPr>
          <a:xfrm>
            <a:off x="2536746" y="60778"/>
            <a:ext cx="78744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Changes Made on Smart Grader for SPRINT-7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503E3F-4F66-C427-EB42-3CA7CA6D04A5}"/>
              </a:ext>
            </a:extLst>
          </p:cNvPr>
          <p:cNvSpPr/>
          <p:nvPr/>
        </p:nvSpPr>
        <p:spPr>
          <a:xfrm>
            <a:off x="135617" y="1111703"/>
            <a:ext cx="696686" cy="4209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70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C0CDD34-455E-4188-B6E6-C57A40E43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80DBA1-569A-1B83-FED2-76EDD5CA7E70}"/>
              </a:ext>
            </a:extLst>
          </p:cNvPr>
          <p:cNvSpPr txBox="1"/>
          <p:nvPr/>
        </p:nvSpPr>
        <p:spPr>
          <a:xfrm>
            <a:off x="8141110" y="639097"/>
            <a:ext cx="3401961" cy="3686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SPRINT-7 BURNDOWN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4A6F5-A033-4032-9179-5D83B440E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102134"/>
            <a:ext cx="6912217" cy="413004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1C2058-47F2-4937-AFC4-04B58EC1A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B0E089E-E773-40BF-B966-E1B54156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A56A1B-DB74-41DA-B78B-0C762EE7B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1A7D6-949A-42AF-9079-9662E9578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727" y="2014347"/>
            <a:ext cx="20574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547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BDD2C8F6-F3B5-AC1E-1155-DE50596038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217" b="35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5782CF4-E43D-E50D-F63A-07181F0301C3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SPRINT-8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C401F-6D7B-CEE7-E5A8-7C8304AE6665}"/>
              </a:ext>
            </a:extLst>
          </p:cNvPr>
          <p:cNvSpPr txBox="1"/>
          <p:nvPr/>
        </p:nvSpPr>
        <p:spPr>
          <a:xfrm>
            <a:off x="9851296" y="6657945"/>
            <a:ext cx="234070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54040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153287"/>
              </p:ext>
            </p:extLst>
          </p:nvPr>
        </p:nvGraphicFramePr>
        <p:xfrm>
          <a:off x="188685" y="457200"/>
          <a:ext cx="11817766" cy="620398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30340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1024241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5386809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853907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2122469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</a:tblGrid>
              <a:tr h="828284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 Key​​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Story/Task Points​​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Priority​​/Status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66322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Key-39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Display Math and English Test Result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8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Highest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2351859272"/>
                  </a:ext>
                </a:extLst>
              </a:tr>
              <a:tr h="12084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Key-40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effectLst/>
                          <a:latin typeface="Calibri"/>
                        </a:rPr>
                        <a:t>Setting up an NLP pipeline to compare and grade users answers with ML generated results.</a:t>
                      </a:r>
                      <a:endParaRPr lang="en-US"/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5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55776360"/>
                  </a:ext>
                </a:extLst>
              </a:tr>
              <a:tr h="5982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Key-41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>
                          <a:solidFill>
                            <a:schemeClr val="dk1"/>
                          </a:solidFill>
                          <a:effectLst/>
                        </a:rPr>
                        <a:t>Work on the front-end of Smart Grader.</a:t>
                      </a:r>
                      <a:endParaRPr lang="en-US" sz="1500" b="0" i="0" u="none" strike="noStrike" noProof="0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3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3843691908"/>
                  </a:ext>
                </a:extLst>
              </a:tr>
              <a:tr h="1276373"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 Story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Key-20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As an educator, I should be able to access 'Generate Report' button to download the grades of the student for the assignment I have provides for Math.</a:t>
                      </a:r>
                    </a:p>
                    <a:p>
                      <a:pPr marL="0" lvl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just" defTabSz="914400" rtl="0" eaLnBrk="1" fontAlgn="base" latinLnBrk="0" hangingPunct="1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      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4" marR="75274" marT="37637" marB="37637"/>
                </a:tc>
                <a:extLst>
                  <a:ext uri="{0D108BD9-81ED-4DB2-BD59-A6C34878D82A}">
                    <a16:rowId xmlns:a16="http://schemas.microsoft.com/office/drawing/2014/main" val="1787984450"/>
                  </a:ext>
                </a:extLst>
              </a:tr>
              <a:tr h="1629413"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Story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Key-21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Calibri"/>
                        </a:rPr>
                        <a:t>As an educator, I should be able to access 'Generate Report' button to download the grades of the student for the assignment I have provides for English.</a:t>
                      </a:r>
                      <a:endParaRPr lang="en-US" sz="1500" b="0" i="0" u="none" strike="noStrike" kern="1200" noProof="0">
                        <a:effectLst/>
                        <a:latin typeface="Calibri"/>
                      </a:endParaRPr>
                    </a:p>
                    <a:p>
                      <a:pPr marL="0" lvl="0" algn="just">
                        <a:buNone/>
                      </a:pPr>
                      <a:endParaRPr lang="en-US" sz="1500" b="0" i="0" u="none" strike="noStrike" kern="1200" noProof="0">
                        <a:solidFill>
                          <a:schemeClr val="dk1"/>
                        </a:solidFill>
                        <a:effectLst/>
                        <a:latin typeface="Calibri"/>
                      </a:endParaRP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     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133259695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81D14C-D4F7-1427-BE82-F2215EDEEC02}"/>
              </a:ext>
            </a:extLst>
          </p:cNvPr>
          <p:cNvSpPr txBox="1"/>
          <p:nvPr/>
        </p:nvSpPr>
        <p:spPr>
          <a:xfrm>
            <a:off x="3185886" y="-65315"/>
            <a:ext cx="693782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 </a:t>
            </a:r>
            <a:r>
              <a:rPr lang="en-US" sz="3200">
                <a:ea typeface="+mn-lt"/>
                <a:cs typeface="+mn-lt"/>
              </a:rPr>
              <a:t>Completed Task/Stories for Sprint-8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96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832219"/>
              </p:ext>
            </p:extLst>
          </p:nvPr>
        </p:nvGraphicFramePr>
        <p:xfrm>
          <a:off x="188685" y="457200"/>
          <a:ext cx="11817766" cy="601928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30340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1024241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5386809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853907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2122469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</a:tblGrid>
              <a:tr h="1013611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 Key​​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Story/Task Points​​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Priority​​/Status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14658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Story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Key-22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 an Educator, I should be able to access 'View Summary' button to see the test results for Math/English assignments.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             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Highest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2351859272"/>
                  </a:ext>
                </a:extLst>
              </a:tr>
              <a:tr h="1559401"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 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Key-42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wiki page.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Medium</a:t>
                      </a:r>
                    </a:p>
                  </a:txBody>
                  <a:tcPr marL="75274" marR="75274" marT="37637" marB="37637"/>
                </a:tc>
                <a:extLst>
                  <a:ext uri="{0D108BD9-81ED-4DB2-BD59-A6C34878D82A}">
                    <a16:rowId xmlns:a16="http://schemas.microsoft.com/office/drawing/2014/main" val="1787984450"/>
                  </a:ext>
                </a:extLst>
              </a:tr>
              <a:tr h="1980440"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just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Key-43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Calibri"/>
                        </a:rPr>
                        <a:t>Complete Technical paper for Smart Grader.</a:t>
                      </a:r>
                    </a:p>
                    <a:p>
                      <a:pPr marL="0" lvl="0" algn="just">
                        <a:buNone/>
                      </a:pPr>
                      <a:endParaRPr lang="en-US" sz="1500" b="0" i="0" u="none" strike="noStrike" kern="1200" noProof="0">
                        <a:solidFill>
                          <a:schemeClr val="dk1"/>
                        </a:solidFill>
                        <a:effectLst/>
                        <a:latin typeface="Calibri"/>
                      </a:endParaRP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</a:p>
                  </a:txBody>
                  <a:tcPr marL="75273" marR="75273" marT="37636" marB="37636"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Medium</a:t>
                      </a:r>
                    </a:p>
                  </a:txBody>
                  <a:tcPr marL="75273" marR="75273" marT="37636" marB="37636"/>
                </a:tc>
                <a:extLst>
                  <a:ext uri="{0D108BD9-81ED-4DB2-BD59-A6C34878D82A}">
                    <a16:rowId xmlns:a16="http://schemas.microsoft.com/office/drawing/2014/main" val="133259695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81D14C-D4F7-1427-BE82-F2215EDEEC02}"/>
              </a:ext>
            </a:extLst>
          </p:cNvPr>
          <p:cNvSpPr txBox="1"/>
          <p:nvPr/>
        </p:nvSpPr>
        <p:spPr>
          <a:xfrm>
            <a:off x="3185886" y="-65315"/>
            <a:ext cx="693782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 </a:t>
            </a:r>
            <a:r>
              <a:rPr lang="en-US" sz="3200">
                <a:ea typeface="+mn-lt"/>
                <a:cs typeface="+mn-lt"/>
              </a:rPr>
              <a:t>Completed Task/Stories for Sprint-8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360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Black pen against a sheet with shaded numbers">
            <a:extLst>
              <a:ext uri="{FF2B5EF4-FFF2-40B4-BE49-F238E27FC236}">
                <a16:creationId xmlns:a16="http://schemas.microsoft.com/office/drawing/2014/main" id="{9091DBD6-96A8-A03E-644E-1977DAD89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728" r="-2" b="-2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6787D1-3DCF-BC2D-BC5A-737DE6019161}"/>
              </a:ext>
            </a:extLst>
          </p:cNvPr>
          <p:cNvSpPr txBox="1"/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0">
                <a:latin typeface="+mj-lt"/>
                <a:ea typeface="+mj-ea"/>
                <a:cs typeface="+mj-cs"/>
              </a:rPr>
              <a:t>SPRINT-8 TEST CASES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39845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CBD38D-E5E9-31A8-7E0D-2623EF953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91715"/>
              </p:ext>
            </p:extLst>
          </p:nvPr>
        </p:nvGraphicFramePr>
        <p:xfrm>
          <a:off x="79828" y="145142"/>
          <a:ext cx="12051669" cy="6355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153">
                  <a:extLst>
                    <a:ext uri="{9D8B030D-6E8A-4147-A177-3AD203B41FA5}">
                      <a16:colId xmlns:a16="http://schemas.microsoft.com/office/drawing/2014/main" val="29016960"/>
                    </a:ext>
                  </a:extLst>
                </a:gridCol>
                <a:gridCol w="689249">
                  <a:extLst>
                    <a:ext uri="{9D8B030D-6E8A-4147-A177-3AD203B41FA5}">
                      <a16:colId xmlns:a16="http://schemas.microsoft.com/office/drawing/2014/main" val="1997599066"/>
                    </a:ext>
                  </a:extLst>
                </a:gridCol>
                <a:gridCol w="1255057">
                  <a:extLst>
                    <a:ext uri="{9D8B030D-6E8A-4147-A177-3AD203B41FA5}">
                      <a16:colId xmlns:a16="http://schemas.microsoft.com/office/drawing/2014/main" val="4203611424"/>
                    </a:ext>
                  </a:extLst>
                </a:gridCol>
                <a:gridCol w="1997848">
                  <a:extLst>
                    <a:ext uri="{9D8B030D-6E8A-4147-A177-3AD203B41FA5}">
                      <a16:colId xmlns:a16="http://schemas.microsoft.com/office/drawing/2014/main" val="1512480641"/>
                    </a:ext>
                  </a:extLst>
                </a:gridCol>
                <a:gridCol w="2303539">
                  <a:extLst>
                    <a:ext uri="{9D8B030D-6E8A-4147-A177-3AD203B41FA5}">
                      <a16:colId xmlns:a16="http://schemas.microsoft.com/office/drawing/2014/main" val="2650531435"/>
                    </a:ext>
                  </a:extLst>
                </a:gridCol>
                <a:gridCol w="3104670">
                  <a:extLst>
                    <a:ext uri="{9D8B030D-6E8A-4147-A177-3AD203B41FA5}">
                      <a16:colId xmlns:a16="http://schemas.microsoft.com/office/drawing/2014/main" val="504717908"/>
                    </a:ext>
                  </a:extLst>
                </a:gridCol>
                <a:gridCol w="1458153">
                  <a:extLst>
                    <a:ext uri="{9D8B030D-6E8A-4147-A177-3AD203B41FA5}">
                      <a16:colId xmlns:a16="http://schemas.microsoft.com/office/drawing/2014/main" val="388053784"/>
                    </a:ext>
                  </a:extLst>
                </a:gridCol>
              </a:tblGrid>
              <a:tr h="1159316">
                <a:tc>
                  <a:txBody>
                    <a:bodyPr/>
                    <a:lstStyle/>
                    <a:p>
                      <a:pPr marL="0" algn="ctr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 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CASES ​</a:t>
                      </a:r>
                    </a:p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TEST CASES​​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DATA​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EXPECTED RESULTS​​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 RESULT​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Pass/Fail​​</a:t>
                      </a: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1538851315"/>
                  </a:ext>
                </a:extLst>
              </a:tr>
              <a:tr h="234278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Home Page</a:t>
                      </a: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(Test ID-21)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Key-41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'View Summary' Tab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Users in the student account should be able to access 'view summary' tab to check their grades.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Every user in the student profile should be able to check their grades.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Students can now navigate to the 'view summary' tab to check their grades.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Pass​​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2585896661"/>
                  </a:ext>
                </a:extLst>
              </a:tr>
              <a:tr h="2849986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​Home page</a:t>
                      </a: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(Test ID-22)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Key-39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'Check your Math Assignment' Tab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Users in the student account should be able to access 'Check your Math Assignment' tab to check their Math's Assignments.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Every user in the student profile should be able to view their Math's assignment.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Students can now navigate to the 'Check your Math Assignment' tab to check their Math assignment.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Pass​​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584483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0761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CBD38D-E5E9-31A8-7E0D-2623EF953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219133"/>
              </p:ext>
            </p:extLst>
          </p:nvPr>
        </p:nvGraphicFramePr>
        <p:xfrm>
          <a:off x="76840" y="275344"/>
          <a:ext cx="12051673" cy="6454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153">
                  <a:extLst>
                    <a:ext uri="{9D8B030D-6E8A-4147-A177-3AD203B41FA5}">
                      <a16:colId xmlns:a16="http://schemas.microsoft.com/office/drawing/2014/main" val="29016960"/>
                    </a:ext>
                  </a:extLst>
                </a:gridCol>
                <a:gridCol w="689249">
                  <a:extLst>
                    <a:ext uri="{9D8B030D-6E8A-4147-A177-3AD203B41FA5}">
                      <a16:colId xmlns:a16="http://schemas.microsoft.com/office/drawing/2014/main" val="1997599066"/>
                    </a:ext>
                  </a:extLst>
                </a:gridCol>
                <a:gridCol w="1126991">
                  <a:extLst>
                    <a:ext uri="{9D8B030D-6E8A-4147-A177-3AD203B41FA5}">
                      <a16:colId xmlns:a16="http://schemas.microsoft.com/office/drawing/2014/main" val="4203611424"/>
                    </a:ext>
                  </a:extLst>
                </a:gridCol>
                <a:gridCol w="2071310">
                  <a:extLst>
                    <a:ext uri="{9D8B030D-6E8A-4147-A177-3AD203B41FA5}">
                      <a16:colId xmlns:a16="http://schemas.microsoft.com/office/drawing/2014/main" val="1512480641"/>
                    </a:ext>
                  </a:extLst>
                </a:gridCol>
                <a:gridCol w="2471696">
                  <a:extLst>
                    <a:ext uri="{9D8B030D-6E8A-4147-A177-3AD203B41FA5}">
                      <a16:colId xmlns:a16="http://schemas.microsoft.com/office/drawing/2014/main" val="2650531435"/>
                    </a:ext>
                  </a:extLst>
                </a:gridCol>
                <a:gridCol w="3456689">
                  <a:extLst>
                    <a:ext uri="{9D8B030D-6E8A-4147-A177-3AD203B41FA5}">
                      <a16:colId xmlns:a16="http://schemas.microsoft.com/office/drawing/2014/main" val="504717908"/>
                    </a:ext>
                  </a:extLst>
                </a:gridCol>
                <a:gridCol w="992585">
                  <a:extLst>
                    <a:ext uri="{9D8B030D-6E8A-4147-A177-3AD203B41FA5}">
                      <a16:colId xmlns:a16="http://schemas.microsoft.com/office/drawing/2014/main" val="388053784"/>
                    </a:ext>
                  </a:extLst>
                </a:gridCol>
              </a:tblGrid>
              <a:tr h="1517973">
                <a:tc>
                  <a:txBody>
                    <a:bodyPr/>
                    <a:lstStyle/>
                    <a:p>
                      <a:pPr marL="0" algn="ctr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 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CASES ​</a:t>
                      </a:r>
                    </a:p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TEST CASES​​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DATA​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EXPECTED RESULTS​​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 RESULT​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Pass/Fail​​</a:t>
                      </a: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1538851315"/>
                  </a:ext>
                </a:extLst>
              </a:tr>
              <a:tr h="2940218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Input Page</a:t>
                      </a: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(Test ID-23)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Key-39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'Check Your English Assignment' Tab</a:t>
                      </a:r>
                      <a:endParaRPr lang="en-US" err="1"/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algn="l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</a:rPr>
                        <a:t>Users in the student account should be able to access 'Check your English Assignment' tab to check their English's Assignments.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Every user in the student profile should be able to view their English assignment.</a:t>
                      </a:r>
                      <a:endParaRPr lang="en-US" sz="18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US" sz="1800">
                        <a:effectLst/>
                      </a:endParaRP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</a:rPr>
                        <a:t>Students can now navigate to the 'Check your English Assignment' tab to check their English assignment.</a:t>
                      </a:r>
                      <a:endParaRPr lang="en-US" sz="1800" b="0" i="0" u="none" strike="noStrike" noProof="0">
                        <a:effectLst/>
                        <a:latin typeface="Calibri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US" sz="1800" b="0" i="0" u="none" strike="noStrike" noProof="0">
                        <a:effectLst/>
                      </a:endParaRP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Pass​​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2585896661"/>
                  </a:ext>
                </a:extLst>
              </a:tr>
              <a:tr h="199661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Input Page</a:t>
                      </a:r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(Test ID-24)</a:t>
                      </a:r>
                    </a:p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</a:txBody>
                  <a:tcPr marL="65451" marR="65451" marT="32726" marB="3272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Key-41</a:t>
                      </a:r>
                    </a:p>
                  </a:txBody>
                  <a:tcPr marL="65451" marR="65451" marT="32726" marB="32726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'View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Summary'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Tab</a:t>
                      </a:r>
                    </a:p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</a:txBody>
                  <a:tcPr marL="65451" marR="65451" marT="32726" marB="32726"/>
                </a:tc>
                <a:tc>
                  <a:txBody>
                    <a:bodyPr/>
                    <a:lstStyle/>
                    <a:p>
                      <a:pPr marL="342900" lvl="0" indent="-342900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Users in the Educator account should be able to access 'view summary' tab to check the student grades.</a:t>
                      </a:r>
                    </a:p>
                  </a:txBody>
                  <a:tcPr marL="65451" marR="65451" marT="32726" marB="32726"/>
                </a:tc>
                <a:tc>
                  <a:txBody>
                    <a:bodyPr/>
                    <a:lstStyle/>
                    <a:p>
                      <a:pPr marL="28575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Every user in the Educator profile </a:t>
                      </a:r>
                      <a:endParaRPr lang="en-US"/>
                    </a:p>
                    <a:p>
                      <a:pPr marL="28575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should be able to view the student grades.</a:t>
                      </a:r>
                    </a:p>
                    <a:p>
                      <a:pPr marL="0" lvl="0" indent="0">
                        <a:buNone/>
                      </a:pPr>
                      <a:endParaRPr lang="en-US" sz="1800">
                        <a:effectLst/>
                      </a:endParaRPr>
                    </a:p>
                  </a:txBody>
                  <a:tcPr marL="65451" marR="65451" marT="32726" marB="32726"/>
                </a:tc>
                <a:tc>
                  <a:txBody>
                    <a:bodyPr/>
                    <a:lstStyle/>
                    <a:p>
                      <a:pPr marL="28575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8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Educators can now navigate to the 'View Summary' tab to check the student grades.</a:t>
                      </a: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effectLst/>
                      </a:endParaRPr>
                    </a:p>
                  </a:txBody>
                  <a:tcPr marL="65451" marR="65451" marT="32726" marB="3272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Pass</a:t>
                      </a:r>
                    </a:p>
                  </a:txBody>
                  <a:tcPr marL="65451" marR="65451" marT="32726" marB="32726"/>
                </a:tc>
                <a:extLst>
                  <a:ext uri="{0D108BD9-81ED-4DB2-BD59-A6C34878D82A}">
                    <a16:rowId xmlns:a16="http://schemas.microsoft.com/office/drawing/2014/main" val="869002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2443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CBD38D-E5E9-31A8-7E0D-2623EF953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354607"/>
              </p:ext>
            </p:extLst>
          </p:nvPr>
        </p:nvGraphicFramePr>
        <p:xfrm>
          <a:off x="76840" y="275344"/>
          <a:ext cx="12051669" cy="6441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153">
                  <a:extLst>
                    <a:ext uri="{9D8B030D-6E8A-4147-A177-3AD203B41FA5}">
                      <a16:colId xmlns:a16="http://schemas.microsoft.com/office/drawing/2014/main" val="29016960"/>
                    </a:ext>
                  </a:extLst>
                </a:gridCol>
                <a:gridCol w="689249">
                  <a:extLst>
                    <a:ext uri="{9D8B030D-6E8A-4147-A177-3AD203B41FA5}">
                      <a16:colId xmlns:a16="http://schemas.microsoft.com/office/drawing/2014/main" val="1997599066"/>
                    </a:ext>
                  </a:extLst>
                </a:gridCol>
                <a:gridCol w="1126990">
                  <a:extLst>
                    <a:ext uri="{9D8B030D-6E8A-4147-A177-3AD203B41FA5}">
                      <a16:colId xmlns:a16="http://schemas.microsoft.com/office/drawing/2014/main" val="4203611424"/>
                    </a:ext>
                  </a:extLst>
                </a:gridCol>
                <a:gridCol w="2356437">
                  <a:extLst>
                    <a:ext uri="{9D8B030D-6E8A-4147-A177-3AD203B41FA5}">
                      <a16:colId xmlns:a16="http://schemas.microsoft.com/office/drawing/2014/main" val="1512480641"/>
                    </a:ext>
                  </a:extLst>
                </a:gridCol>
                <a:gridCol w="2481123">
                  <a:extLst>
                    <a:ext uri="{9D8B030D-6E8A-4147-A177-3AD203B41FA5}">
                      <a16:colId xmlns:a16="http://schemas.microsoft.com/office/drawing/2014/main" val="2650531435"/>
                    </a:ext>
                  </a:extLst>
                </a:gridCol>
                <a:gridCol w="3162132">
                  <a:extLst>
                    <a:ext uri="{9D8B030D-6E8A-4147-A177-3AD203B41FA5}">
                      <a16:colId xmlns:a16="http://schemas.microsoft.com/office/drawing/2014/main" val="504717908"/>
                    </a:ext>
                  </a:extLst>
                </a:gridCol>
                <a:gridCol w="992585">
                  <a:extLst>
                    <a:ext uri="{9D8B030D-6E8A-4147-A177-3AD203B41FA5}">
                      <a16:colId xmlns:a16="http://schemas.microsoft.com/office/drawing/2014/main" val="388053784"/>
                    </a:ext>
                  </a:extLst>
                </a:gridCol>
              </a:tblGrid>
              <a:tr h="1214411">
                <a:tc>
                  <a:txBody>
                    <a:bodyPr/>
                    <a:lstStyle/>
                    <a:p>
                      <a:pPr marL="0" algn="ctr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 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CASES ​</a:t>
                      </a:r>
                    </a:p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TEST CASES​​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DATA​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EXPECTED RESULTS​​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 RESULT​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Pass/Fail​​</a:t>
                      </a: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1538851315"/>
                  </a:ext>
                </a:extLst>
              </a:tr>
              <a:tr h="2613623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Input Page</a:t>
                      </a: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(Test ID-25)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Key-41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'Add Math Question' Tab</a:t>
                      </a:r>
                      <a:endParaRPr lang="en-US" err="1"/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algn="l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</a:rPr>
                        <a:t>Users in the Educator account should be able to access 'Add Math Question' tab to add Math questions or set Math assignment.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Every user in the Educator profile should be able to set Math assignment.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US" sz="1800">
                        <a:effectLst/>
                      </a:endParaRP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</a:rPr>
                        <a:t>Educator can now navigate to the '</a:t>
                      </a: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Add Math Question' tab to add Math questions or set Math assignment.</a:t>
                      </a:r>
                      <a:br>
                        <a:rPr lang="en-US" sz="1800" b="0" i="0" u="none" strike="noStrike" noProof="0">
                          <a:effectLst/>
                          <a:latin typeface="Calibri"/>
                        </a:rPr>
                      </a:br>
                      <a:endParaRPr lang="en-US" sz="1800" b="0" i="0" u="none" strike="noStrike" noProof="0">
                        <a:effectLst/>
                        <a:latin typeface="Calibri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endParaRPr lang="en-US" sz="1800" b="0" i="0" u="none" strike="noStrike" noProof="0">
                        <a:effectLst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US" sz="1800" b="0" i="0" u="none" strike="noStrike" noProof="0">
                        <a:effectLst/>
                      </a:endParaRP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Pass​​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2585896661"/>
                  </a:ext>
                </a:extLst>
              </a:tr>
              <a:tr h="26136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Input Page</a:t>
                      </a:r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(Test ID-26)</a:t>
                      </a:r>
                    </a:p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</a:txBody>
                  <a:tcPr marL="65451" marR="65451" marT="32726" marB="3272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Key-41</a:t>
                      </a:r>
                    </a:p>
                  </a:txBody>
                  <a:tcPr marL="65451" marR="65451" marT="32726" marB="32726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'Upload new Text' Tab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</a:txBody>
                  <a:tcPr marL="65451" marR="65451" marT="32726" marB="32726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</a:rPr>
                        <a:t>Users in the Educator account should be able to access 'Upload new Text' tab to add Text based questions or set English assignment.</a:t>
                      </a:r>
                      <a:endParaRPr lang="en-US" sz="1800" b="0" i="0" u="none" strike="noStrike" noProof="0">
                        <a:effectLst/>
                        <a:latin typeface="Calibri"/>
                      </a:endParaRPr>
                    </a:p>
                    <a:p>
                      <a:pPr marL="342900" lvl="0" indent="-342900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endParaRPr lang="en-US" sz="1800" b="0" i="0" u="none" strike="noStrike" noProof="0">
                        <a:effectLst/>
                        <a:latin typeface="Calibri"/>
                      </a:endParaRPr>
                    </a:p>
                  </a:txBody>
                  <a:tcPr marL="65451" marR="65451" marT="32726" marB="32726"/>
                </a:tc>
                <a:tc>
                  <a:txBody>
                    <a:bodyPr/>
                    <a:lstStyle/>
                    <a:p>
                      <a:pPr marL="28575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Every user in the Educator profile </a:t>
                      </a:r>
                      <a:endParaRPr lang="en-US"/>
                    </a:p>
                    <a:p>
                      <a:pPr marL="28575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should be able to set English assignment.</a:t>
                      </a:r>
                    </a:p>
                  </a:txBody>
                  <a:tcPr marL="65451" marR="65451" marT="32726" marB="32726"/>
                </a:tc>
                <a:tc>
                  <a:txBody>
                    <a:bodyPr/>
                    <a:lstStyle/>
                    <a:p>
                      <a:pPr marL="57150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800" b="0" i="0" u="none" strike="noStrike" kern="1200" noProof="0">
                          <a:effectLst/>
                        </a:rPr>
                        <a:t>Educator can now navigate to the 'Upload new Text' tab to add </a:t>
                      </a:r>
                      <a:r>
                        <a:rPr lang="en-US" sz="1800" b="0" i="0" u="none" strike="noStrike" kern="1200" noProof="0">
                          <a:effectLst/>
                          <a:latin typeface="Calibri"/>
                        </a:rPr>
                        <a:t>Text based questions or set English assignment.</a:t>
                      </a:r>
                      <a:br>
                        <a:rPr lang="en-US" sz="1800" b="0" i="0" u="none" strike="noStrike" kern="1200" noProof="0">
                          <a:effectLst/>
                        </a:rPr>
                      </a:br>
                      <a:endParaRPr lang="en-US" sz="1800" b="0" i="0" u="none" strike="noStrike" kern="1200" noProof="0">
                        <a:effectLst/>
                      </a:endParaRPr>
                    </a:p>
                    <a:p>
                      <a:pPr marL="28575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kern="1200" noProof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effectLst/>
                      </a:endParaRPr>
                    </a:p>
                  </a:txBody>
                  <a:tcPr marL="65451" marR="65451" marT="32726" marB="3272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Pass</a:t>
                      </a:r>
                    </a:p>
                  </a:txBody>
                  <a:tcPr marL="65451" marR="65451" marT="32726" marB="32726"/>
                </a:tc>
                <a:extLst>
                  <a:ext uri="{0D108BD9-81ED-4DB2-BD59-A6C34878D82A}">
                    <a16:rowId xmlns:a16="http://schemas.microsoft.com/office/drawing/2014/main" val="869002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518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982217"/>
              </p:ext>
            </p:extLst>
          </p:nvPr>
        </p:nvGraphicFramePr>
        <p:xfrm>
          <a:off x="204107" y="489857"/>
          <a:ext cx="11711900" cy="61611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73905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7057323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2780672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</a:tblGrid>
              <a:tr h="1333500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                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endParaRPr lang="en-US" sz="150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Priority​​/Status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17680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Enabling  Paywall feature for Smart Grader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In Progress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2351859272"/>
                  </a:ext>
                </a:extLst>
              </a:tr>
              <a:tr h="20294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effectLst/>
                          <a:latin typeface="Calibri"/>
                        </a:rPr>
                        <a:t>Enabling the Support Feature in Smart Grader 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In Progress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55776360"/>
                  </a:ext>
                </a:extLst>
              </a:tr>
              <a:tr h="103009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>
                          <a:solidFill>
                            <a:schemeClr val="dk1"/>
                          </a:solidFill>
                          <a:effectLst/>
                        </a:rPr>
                        <a:t>This application could be useful for more user personas like-working parent/Head of any organization.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In Progress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38436919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BBFEE5-154B-CD5D-EC5B-2A7546360FBB}"/>
              </a:ext>
            </a:extLst>
          </p:cNvPr>
          <p:cNvSpPr txBox="1"/>
          <p:nvPr/>
        </p:nvSpPr>
        <p:spPr>
          <a:xfrm>
            <a:off x="4717596" y="8436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371496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D38BD592-6439-4EB3-B629-6C2E44792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630BE-1387-4A39-B356-332CA217A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737" y="462055"/>
            <a:ext cx="6574972" cy="1450757"/>
          </a:xfrm>
        </p:spPr>
        <p:txBody>
          <a:bodyPr>
            <a:normAutofit/>
          </a:bodyPr>
          <a:lstStyle/>
          <a:p>
            <a:r>
              <a:rPr lang="en-US" sz="4000" b="1">
                <a:cs typeface="Calibri Light"/>
              </a:rPr>
              <a:t>PERSONA 2-SCHOOL TEACHER</a:t>
            </a:r>
            <a:endParaRPr lang="en-US" sz="4000" b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F3BFA71-B484-4A6C-9E73-E1C260D68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4" r="11642" b="1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F265B927-6638-4D61-901B-BCEC69234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566-EBF8-4466-B238-72A2FC6F2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>
                <a:ea typeface="+mn-lt"/>
                <a:cs typeface="+mn-lt"/>
              </a:rPr>
              <a:t>Name : Jack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>
                <a:ea typeface="+mn-lt"/>
                <a:cs typeface="+mn-lt"/>
              </a:rPr>
              <a:t>Age : 34 – 36 years old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>
                <a:ea typeface="+mn-lt"/>
                <a:cs typeface="+mn-lt"/>
              </a:rPr>
              <a:t>Status : High School History Teacher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>
                <a:ea typeface="+mn-lt"/>
                <a:cs typeface="+mn-lt"/>
              </a:rPr>
              <a:t>Problem : Has too many papers to grade.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>
                <a:ea typeface="+mn-lt"/>
                <a:cs typeface="+mn-lt"/>
              </a:rPr>
              <a:t>Solution :  Signs up for Smart Grader.  Inputs question and relevant text. Smart Grader does the rest.</a:t>
            </a:r>
            <a:endParaRPr lang="en-US" sz="2800">
              <a:cs typeface="Calibri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E936E5B2-B32D-4A68-9672-F3BCD01C2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7E2A8E-E27F-4938-9358-22037CA28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02480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1" descr="Logo&#10;&#10;Description automatically generated">
            <a:extLst>
              <a:ext uri="{FF2B5EF4-FFF2-40B4-BE49-F238E27FC236}">
                <a16:creationId xmlns:a16="http://schemas.microsoft.com/office/drawing/2014/main" id="{8FC1D6F6-1B07-81DF-9F73-FD51B7906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956" b="30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AA7F2B0-2D6C-7F89-3A84-2A6E3DBE2009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SPRINT-8 BURNDOWN CHART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71806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C0CDD34-455E-4188-B6E6-C57A40E43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CD68CB-3997-FDD7-7E84-7DBF128FEEED}"/>
              </a:ext>
            </a:extLst>
          </p:cNvPr>
          <p:cNvSpPr txBox="1"/>
          <p:nvPr/>
        </p:nvSpPr>
        <p:spPr>
          <a:xfrm>
            <a:off x="8141110" y="639097"/>
            <a:ext cx="3401961" cy="3686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SPRINT-8 BURNDOWN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FFBF8-6917-4E23-9B93-A512C9921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162617"/>
            <a:ext cx="6912217" cy="400908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C2058-47F2-4937-AFC4-04B58EC1A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B0E089E-E773-40BF-B966-E1B54156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A56A1B-DB74-41DA-B78B-0C762EE7B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2E388-5B0F-4FA3-AC98-2D5CAE3D8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43" y="2009585"/>
            <a:ext cx="20383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81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A04B113-9C71-4645-B2B0-6C6E7B17C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15AD00-405D-4A85-8201-260CF683D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B20D9-9AC2-4BE4-BFCA-5D37EFD193A7}"/>
              </a:ext>
            </a:extLst>
          </p:cNvPr>
          <p:cNvSpPr txBox="1"/>
          <p:nvPr/>
        </p:nvSpPr>
        <p:spPr>
          <a:xfrm>
            <a:off x="8096885" y="640080"/>
            <a:ext cx="3659246" cy="29260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PRODUCT BURNDOWN CHART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29C476-8F84-427E-8917-CE08130A0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21B80F-4C34-4D7B-840B-DDC249BAD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40" y="1083633"/>
            <a:ext cx="6665226" cy="4690731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C3596B58-90A8-5901-3CA6-ADF3C9A7A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552" y="2078773"/>
            <a:ext cx="21907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404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0B60FAAE-77D4-0081-0E23-E1D9EC6919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7B3572-577D-067F-A3C3-4FC0F8170091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GITHUB WIKI PAGE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D9416-DA51-D975-8157-4F6425271F3C}"/>
              </a:ext>
            </a:extLst>
          </p:cNvPr>
          <p:cNvSpPr txBox="1"/>
          <p:nvPr/>
        </p:nvSpPr>
        <p:spPr>
          <a:xfrm>
            <a:off x="6901543" y="5733142"/>
            <a:ext cx="57331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https://github.com/joseph-dougal/CS691/wiki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78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F5E0F22-4E50-4973-AE68-55A79988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5" r="3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FE62779-4E13-49E6-8B0A-171DED7DE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chemeClr val="tx1"/>
                </a:solidFill>
                <a:cs typeface="Calibri Light"/>
              </a:rPr>
              <a:t>RETROSPECTIVE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404C1-1017-461F-BF08-5EAC1ED13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 vert="horz" lIns="0" tIns="45720" rIns="0" bIns="45720" rtlCol="0">
            <a:normAutofit/>
          </a:bodyPr>
          <a:lstStyle/>
          <a:p>
            <a:endParaRPr lang="en-US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589952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1E0C105-52F2-CD8F-2356-09DFE02AF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8" y="135468"/>
            <a:ext cx="11885152" cy="64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174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2F9EC5C-9D0F-4497-9D4D-77F0D5B1F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9EC3-9A88-437C-9B74-A27BE32C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pic>
        <p:nvPicPr>
          <p:cNvPr id="4" name="Picture 4" descr="A picture containing text, sign, outdoor, dark&#10;&#10;Description automatically generated">
            <a:extLst>
              <a:ext uri="{FF2B5EF4-FFF2-40B4-BE49-F238E27FC236}">
                <a16:creationId xmlns:a16="http://schemas.microsoft.com/office/drawing/2014/main" id="{FB4C8753-D268-48A4-AB98-2CE6165BA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039" r="-1" b="18955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1DD005-0DD7-43EB-A8A4-05DBAF467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B8A5BB8-3387-47C5-9FA6-5ED224F68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BD290E-8711-4995-A866-4ABAE2A18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4F26A53E-7D97-41AE-B8F3-244D35556E1A}"/>
              </a:ext>
            </a:extLst>
          </p:cNvPr>
          <p:cNvSpPr txBox="1"/>
          <p:nvPr/>
        </p:nvSpPr>
        <p:spPr>
          <a:xfrm>
            <a:off x="5478552" y="4403150"/>
            <a:ext cx="5899092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/>
              <a:t>FOR MORE DETAILS ON SMART GRADER VISIT OUR GITHUB REPOSITORY:</a:t>
            </a:r>
          </a:p>
          <a:p>
            <a:pPr algn="just"/>
            <a:r>
              <a:rPr lang="en-US" u="sng">
                <a:ea typeface="+mn-lt"/>
                <a:cs typeface="+mn-lt"/>
              </a:rPr>
              <a:t>https://github.com/josephdougal/CS691/projects/1</a:t>
            </a:r>
            <a:endParaRPr lang="en-US" u="sng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759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FAD5DC09-16DB-FA1B-3586-957F99320F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61D694-4E86-406E-57DD-28670DBD0B93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PROJECT DEMO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010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A0C9F63A-5E29-4103-8E3A-D402BF2D7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8B62E198-FB7D-4B4B-B259-C9EA645F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4193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1">
            <a:extLst>
              <a:ext uri="{FF2B5EF4-FFF2-40B4-BE49-F238E27FC236}">
                <a16:creationId xmlns:a16="http://schemas.microsoft.com/office/drawing/2014/main" id="{39DA89A7-B168-4B9B-8725-7F6C9CD9B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B3191D-8098-5D83-FE0B-6F0DA6A6C3A2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SMART GRADER REQUIREMENT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5392620-9208-62AE-14DE-11F23DE78C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8999047"/>
              </p:ext>
            </p:extLst>
          </p:nvPr>
        </p:nvGraphicFramePr>
        <p:xfrm>
          <a:off x="73706" y="1757430"/>
          <a:ext cx="12112171" cy="4910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0731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C4730473-8C87-9F8A-3D27-A112EC6D7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14" r="42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802FDE5-ADCB-CF90-7526-ABD33B8AEC4A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DESIGN ARCHITECTURE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13762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77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Retrospect</vt:lpstr>
      <vt:lpstr>SMART GRADER</vt:lpstr>
      <vt:lpstr>TEAM MEMBERS | ROLE</vt:lpstr>
      <vt:lpstr>AGENDA</vt:lpstr>
      <vt:lpstr>PowerPoint Presentation</vt:lpstr>
      <vt:lpstr>PowerPoint Presentation</vt:lpstr>
      <vt:lpstr>PERSONA 1-COLLEGE STUDENT</vt:lpstr>
      <vt:lpstr>PERSONA 2-SCHOOL TEACHER</vt:lpstr>
      <vt:lpstr>PowerPoint Presentation</vt:lpstr>
      <vt:lpstr>PowerPoint Presentation</vt:lpstr>
      <vt:lpstr>TECHNOLOGIES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RETROSPECTIVE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2022-04-26T21:18:14Z</dcterms:created>
  <dcterms:modified xsi:type="dcterms:W3CDTF">2022-05-12T20:39:28Z</dcterms:modified>
</cp:coreProperties>
</file>